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657D1-B212-43EC-9CFF-EABF482A84D6}" v="125" dt="2025-04-22T19:20:51.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6" d="100"/>
          <a:sy n="106" d="100"/>
        </p:scale>
        <p:origin x="50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L. Bishop" userId="ab9a2ba1-5fc2-4cc2-8363-beeeb88284f2" providerId="ADAL" clId="{978657D1-B212-43EC-9CFF-EABF482A84D6}"/>
    <pc:docChg chg="undo custSel addSld delSld modSld">
      <pc:chgData name="Cara L. Bishop" userId="ab9a2ba1-5fc2-4cc2-8363-beeeb88284f2" providerId="ADAL" clId="{978657D1-B212-43EC-9CFF-EABF482A84D6}" dt="2025-04-22T19:20:51.307" v="2109" actId="6549"/>
      <pc:docMkLst>
        <pc:docMk/>
      </pc:docMkLst>
      <pc:sldChg chg="addSp delSp modTransition delDesignElem">
        <pc:chgData name="Cara L. Bishop" userId="ab9a2ba1-5fc2-4cc2-8363-beeeb88284f2" providerId="ADAL" clId="{978657D1-B212-43EC-9CFF-EABF482A84D6}" dt="2025-04-15T14:42:15.808" v="1917"/>
        <pc:sldMkLst>
          <pc:docMk/>
          <pc:sldMk cId="109857222" sldId="256"/>
        </pc:sldMkLst>
        <pc:spChg chg="add del">
          <ac:chgData name="Cara L. Bishop" userId="ab9a2ba1-5fc2-4cc2-8363-beeeb88284f2" providerId="ADAL" clId="{978657D1-B212-43EC-9CFF-EABF482A84D6}" dt="2025-04-09T21:49:27.980" v="1505"/>
          <ac:spMkLst>
            <pc:docMk/>
            <pc:sldMk cId="109857222" sldId="256"/>
            <ac:spMk id="7" creationId="{75A96C91-B815-4865-AB6A-3D1D734B367B}"/>
          </ac:spMkLst>
        </pc:spChg>
      </pc:sldChg>
      <pc:sldChg chg="addSp delSp modSp mod modTransition delDesignElem">
        <pc:chgData name="Cara L. Bishop" userId="ab9a2ba1-5fc2-4cc2-8363-beeeb88284f2" providerId="ADAL" clId="{978657D1-B212-43EC-9CFF-EABF482A84D6}" dt="2025-04-15T17:45:42.284" v="1932" actId="26606"/>
        <pc:sldMkLst>
          <pc:docMk/>
          <pc:sldMk cId="4154262294" sldId="257"/>
        </pc:sldMkLst>
        <pc:spChg chg="mod">
          <ac:chgData name="Cara L. Bishop" userId="ab9a2ba1-5fc2-4cc2-8363-beeeb88284f2" providerId="ADAL" clId="{978657D1-B212-43EC-9CFF-EABF482A84D6}" dt="2025-04-15T17:45:42.284" v="1932" actId="26606"/>
          <ac:spMkLst>
            <pc:docMk/>
            <pc:sldMk cId="4154262294" sldId="257"/>
            <ac:spMk id="2" creationId="{9B43A072-371B-4E05-0E16-DAF09E1ADC26}"/>
          </ac:spMkLst>
        </pc:spChg>
        <pc:spChg chg="mod ord">
          <ac:chgData name="Cara L. Bishop" userId="ab9a2ba1-5fc2-4cc2-8363-beeeb88284f2" providerId="ADAL" clId="{978657D1-B212-43EC-9CFF-EABF482A84D6}" dt="2025-04-15T17:45:42.284" v="1932" actId="26606"/>
          <ac:spMkLst>
            <pc:docMk/>
            <pc:sldMk cId="4154262294" sldId="257"/>
            <ac:spMk id="4" creationId="{25FB2779-0AA6-F1A0-0E73-DAE7FBC94E6A}"/>
          </ac:spMkLst>
        </pc:spChg>
        <pc:spChg chg="add del">
          <ac:chgData name="Cara L. Bishop" userId="ab9a2ba1-5fc2-4cc2-8363-beeeb88284f2" providerId="ADAL" clId="{978657D1-B212-43EC-9CFF-EABF482A84D6}" dt="2025-04-15T17:45:23.713" v="1930" actId="26606"/>
          <ac:spMkLst>
            <pc:docMk/>
            <pc:sldMk cId="4154262294" sldId="257"/>
            <ac:spMk id="15" creationId="{E68EA504-F6E5-457A-ACFA-2F5FEB89FCDB}"/>
          </ac:spMkLst>
        </pc:spChg>
        <pc:spChg chg="add del">
          <ac:chgData name="Cara L. Bishop" userId="ab9a2ba1-5fc2-4cc2-8363-beeeb88284f2" providerId="ADAL" clId="{978657D1-B212-43EC-9CFF-EABF482A84D6}" dt="2025-04-15T17:45:14.867" v="1928" actId="26606"/>
          <ac:spMkLst>
            <pc:docMk/>
            <pc:sldMk cId="4154262294" sldId="257"/>
            <ac:spMk id="17" creationId="{2C23C1A9-F93B-4CA9-AAAA-50D11F4FC529}"/>
          </ac:spMkLst>
        </pc:spChg>
        <pc:spChg chg="add del">
          <ac:chgData name="Cara L. Bishop" userId="ab9a2ba1-5fc2-4cc2-8363-beeeb88284f2" providerId="ADAL" clId="{978657D1-B212-43EC-9CFF-EABF482A84D6}" dt="2025-04-15T17:45:42.284" v="1932" actId="26606"/>
          <ac:spMkLst>
            <pc:docMk/>
            <pc:sldMk cId="4154262294" sldId="257"/>
            <ac:spMk id="18" creationId="{2C23C1A9-F93B-4CA9-AAAA-50D11F4FC529}"/>
          </ac:spMkLst>
        </pc:spChg>
        <pc:spChg chg="add del">
          <ac:chgData name="Cara L. Bishop" userId="ab9a2ba1-5fc2-4cc2-8363-beeeb88284f2" providerId="ADAL" clId="{978657D1-B212-43EC-9CFF-EABF482A84D6}" dt="2025-04-15T17:44:59.322" v="1925" actId="26606"/>
          <ac:spMkLst>
            <pc:docMk/>
            <pc:sldMk cId="4154262294" sldId="257"/>
            <ac:spMk id="20" creationId="{94DB5839-12B9-4BA0-98A8-CAE44ED19D7F}"/>
          </ac:spMkLst>
        </pc:spChg>
        <pc:spChg chg="add">
          <ac:chgData name="Cara L. Bishop" userId="ab9a2ba1-5fc2-4cc2-8363-beeeb88284f2" providerId="ADAL" clId="{978657D1-B212-43EC-9CFF-EABF482A84D6}" dt="2025-04-15T17:45:42.284" v="1932" actId="26606"/>
          <ac:spMkLst>
            <pc:docMk/>
            <pc:sldMk cId="4154262294" sldId="257"/>
            <ac:spMk id="23" creationId="{7CBFFB10-5F3C-45A5-9821-92FB368A3C33}"/>
          </ac:spMkLst>
        </pc:spChg>
        <pc:spChg chg="add">
          <ac:chgData name="Cara L. Bishop" userId="ab9a2ba1-5fc2-4cc2-8363-beeeb88284f2" providerId="ADAL" clId="{978657D1-B212-43EC-9CFF-EABF482A84D6}" dt="2025-04-15T17:45:42.284" v="1932" actId="26606"/>
          <ac:spMkLst>
            <pc:docMk/>
            <pc:sldMk cId="4154262294" sldId="257"/>
            <ac:spMk id="25" creationId="{F2D1D0DF-B556-464D-8B70-C84F513E51CC}"/>
          </ac:spMkLst>
        </pc:spChg>
        <pc:spChg chg="add">
          <ac:chgData name="Cara L. Bishop" userId="ab9a2ba1-5fc2-4cc2-8363-beeeb88284f2" providerId="ADAL" clId="{978657D1-B212-43EC-9CFF-EABF482A84D6}" dt="2025-04-15T17:45:42.284" v="1932" actId="26606"/>
          <ac:spMkLst>
            <pc:docMk/>
            <pc:sldMk cId="4154262294" sldId="257"/>
            <ac:spMk id="27" creationId="{812316E4-8A32-4D31-BCBA-DA0E40A9B030}"/>
          </ac:spMkLst>
        </pc:spChg>
        <pc:spChg chg="add">
          <ac:chgData name="Cara L. Bishop" userId="ab9a2ba1-5fc2-4cc2-8363-beeeb88284f2" providerId="ADAL" clId="{978657D1-B212-43EC-9CFF-EABF482A84D6}" dt="2025-04-15T17:45:42.284" v="1932" actId="26606"/>
          <ac:spMkLst>
            <pc:docMk/>
            <pc:sldMk cId="4154262294" sldId="257"/>
            <ac:spMk id="29" creationId="{7CD16D11-6E07-4936-9174-D33F9D88ED44}"/>
          </ac:spMkLst>
        </pc:spChg>
        <pc:spChg chg="add">
          <ac:chgData name="Cara L. Bishop" userId="ab9a2ba1-5fc2-4cc2-8363-beeeb88284f2" providerId="ADAL" clId="{978657D1-B212-43EC-9CFF-EABF482A84D6}" dt="2025-04-15T17:45:42.284" v="1932" actId="26606"/>
          <ac:spMkLst>
            <pc:docMk/>
            <pc:sldMk cId="4154262294" sldId="257"/>
            <ac:spMk id="31" creationId="{6FAC2A80-44B3-424E-9614-534D5F430967}"/>
          </ac:spMkLst>
        </pc:spChg>
        <pc:picChg chg="add mod">
          <ac:chgData name="Cara L. Bishop" userId="ab9a2ba1-5fc2-4cc2-8363-beeeb88284f2" providerId="ADAL" clId="{978657D1-B212-43EC-9CFF-EABF482A84D6}" dt="2025-04-15T17:45:42.284" v="1932" actId="26606"/>
          <ac:picMkLst>
            <pc:docMk/>
            <pc:sldMk cId="4154262294" sldId="257"/>
            <ac:picMk id="5" creationId="{8ECEF29D-DE92-034E-D096-43EEC1E56AE5}"/>
          </ac:picMkLst>
        </pc:picChg>
        <pc:picChg chg="mod ord">
          <ac:chgData name="Cara L. Bishop" userId="ab9a2ba1-5fc2-4cc2-8363-beeeb88284f2" providerId="ADAL" clId="{978657D1-B212-43EC-9CFF-EABF482A84D6}" dt="2025-04-15T17:45:42.284" v="1932" actId="26606"/>
          <ac:picMkLst>
            <pc:docMk/>
            <pc:sldMk cId="4154262294" sldId="257"/>
            <ac:picMk id="11" creationId="{B4524342-F348-671D-1B98-018B3721B952}"/>
          </ac:picMkLst>
        </pc:picChg>
        <pc:cxnChg chg="add del">
          <ac:chgData name="Cara L. Bishop" userId="ab9a2ba1-5fc2-4cc2-8363-beeeb88284f2" providerId="ADAL" clId="{978657D1-B212-43EC-9CFF-EABF482A84D6}" dt="2025-04-15T17:44:59.322" v="1925" actId="26606"/>
          <ac:cxnSpMkLst>
            <pc:docMk/>
            <pc:sldMk cId="4154262294" sldId="257"/>
            <ac:cxnSpMk id="22" creationId="{041A955B-D579-48FD-A51C-51B0C0B69F9A}"/>
          </ac:cxnSpMkLst>
        </pc:cxnChg>
      </pc:sldChg>
      <pc:sldChg chg="addSp delSp modSp modTransition delDesignElem">
        <pc:chgData name="Cara L. Bishop" userId="ab9a2ba1-5fc2-4cc2-8363-beeeb88284f2" providerId="ADAL" clId="{978657D1-B212-43EC-9CFF-EABF482A84D6}" dt="2025-04-15T14:42:15.808" v="1917"/>
        <pc:sldMkLst>
          <pc:docMk/>
          <pc:sldMk cId="2325903902" sldId="258"/>
        </pc:sldMkLst>
        <pc:spChg chg="mod">
          <ac:chgData name="Cara L. Bishop" userId="ab9a2ba1-5fc2-4cc2-8363-beeeb88284f2" providerId="ADAL" clId="{978657D1-B212-43EC-9CFF-EABF482A84D6}" dt="2025-04-09T21:49:27.980" v="1505"/>
          <ac:spMkLst>
            <pc:docMk/>
            <pc:sldMk cId="2325903902" sldId="258"/>
            <ac:spMk id="15" creationId="{99FEFB60-F72B-40FF-23FA-1CF7DAD46172}"/>
          </ac:spMkLst>
        </pc:spChg>
        <pc:spChg chg="add del">
          <ac:chgData name="Cara L. Bishop" userId="ab9a2ba1-5fc2-4cc2-8363-beeeb88284f2" providerId="ADAL" clId="{978657D1-B212-43EC-9CFF-EABF482A84D6}" dt="2025-04-09T21:49:27.980" v="1505"/>
          <ac:spMkLst>
            <pc:docMk/>
            <pc:sldMk cId="2325903902" sldId="258"/>
            <ac:spMk id="18" creationId="{B4147794-66B7-4CDE-BC75-BBDC48B2FCEB}"/>
          </ac:spMkLst>
        </pc:spChg>
      </pc:sldChg>
      <pc:sldChg chg="del">
        <pc:chgData name="Cara L. Bishop" userId="ab9a2ba1-5fc2-4cc2-8363-beeeb88284f2" providerId="ADAL" clId="{978657D1-B212-43EC-9CFF-EABF482A84D6}" dt="2025-04-09T20:35:31.796" v="1275" actId="2696"/>
        <pc:sldMkLst>
          <pc:docMk/>
          <pc:sldMk cId="337378879" sldId="259"/>
        </pc:sldMkLst>
      </pc:sldChg>
      <pc:sldChg chg="addSp delSp modSp mod modTransition modAnim delDesignElem">
        <pc:chgData name="Cara L. Bishop" userId="ab9a2ba1-5fc2-4cc2-8363-beeeb88284f2" providerId="ADAL" clId="{978657D1-B212-43EC-9CFF-EABF482A84D6}" dt="2025-04-15T20:22:15.243" v="1986" actId="26606"/>
        <pc:sldMkLst>
          <pc:docMk/>
          <pc:sldMk cId="1699505639" sldId="260"/>
        </pc:sldMkLst>
        <pc:spChg chg="mod">
          <ac:chgData name="Cara L. Bishop" userId="ab9a2ba1-5fc2-4cc2-8363-beeeb88284f2" providerId="ADAL" clId="{978657D1-B212-43EC-9CFF-EABF482A84D6}" dt="2025-04-15T20:22:15.243" v="1986" actId="26606"/>
          <ac:spMkLst>
            <pc:docMk/>
            <pc:sldMk cId="1699505639" sldId="260"/>
            <ac:spMk id="2" creationId="{D3A281E3-16EE-CEE8-30D9-62B1B93C0AAF}"/>
          </ac:spMkLst>
        </pc:spChg>
        <pc:spChg chg="add del mod">
          <ac:chgData name="Cara L. Bishop" userId="ab9a2ba1-5fc2-4cc2-8363-beeeb88284f2" providerId="ADAL" clId="{978657D1-B212-43EC-9CFF-EABF482A84D6}" dt="2025-04-15T20:22:15.243" v="1986" actId="26606"/>
          <ac:spMkLst>
            <pc:docMk/>
            <pc:sldMk cId="1699505639" sldId="260"/>
            <ac:spMk id="3" creationId="{34C8DE59-7EF2-214F-BE19-165036E2E35D}"/>
          </ac:spMkLst>
        </pc:spChg>
        <pc:spChg chg="add del">
          <ac:chgData name="Cara L. Bishop" userId="ab9a2ba1-5fc2-4cc2-8363-beeeb88284f2" providerId="ADAL" clId="{978657D1-B212-43EC-9CFF-EABF482A84D6}" dt="2025-04-15T20:22:15.243" v="1986" actId="26606"/>
          <ac:spMkLst>
            <pc:docMk/>
            <pc:sldMk cId="1699505639" sldId="260"/>
            <ac:spMk id="9" creationId="{989683EB-D202-4B4D-B1BD-8BA6965FBEF5}"/>
          </ac:spMkLst>
        </pc:spChg>
        <pc:spChg chg="add del">
          <ac:chgData name="Cara L. Bishop" userId="ab9a2ba1-5fc2-4cc2-8363-beeeb88284f2" providerId="ADAL" clId="{978657D1-B212-43EC-9CFF-EABF482A84D6}" dt="2025-04-15T20:21:42.617" v="1979" actId="26606"/>
          <ac:spMkLst>
            <pc:docMk/>
            <pc:sldMk cId="1699505639" sldId="260"/>
            <ac:spMk id="14" creationId="{9163A971-857A-4D4D-B458-BADAF926FFCC}"/>
          </ac:spMkLst>
        </pc:spChg>
        <pc:spChg chg="add del">
          <ac:chgData name="Cara L. Bishop" userId="ab9a2ba1-5fc2-4cc2-8363-beeeb88284f2" providerId="ADAL" clId="{978657D1-B212-43EC-9CFF-EABF482A84D6}" dt="2025-04-15T20:21:49.843" v="1981" actId="26606"/>
          <ac:spMkLst>
            <pc:docMk/>
            <pc:sldMk cId="1699505639" sldId="260"/>
            <ac:spMk id="16" creationId="{989683EB-D202-4B4D-B1BD-8BA6965FBEF5}"/>
          </ac:spMkLst>
        </pc:spChg>
        <pc:spChg chg="add del">
          <ac:chgData name="Cara L. Bishop" userId="ab9a2ba1-5fc2-4cc2-8363-beeeb88284f2" providerId="ADAL" clId="{978657D1-B212-43EC-9CFF-EABF482A84D6}" dt="2025-04-15T20:21:55.315" v="1983" actId="26606"/>
          <ac:spMkLst>
            <pc:docMk/>
            <pc:sldMk cId="1699505639" sldId="260"/>
            <ac:spMk id="19" creationId="{0B67D982-25C5-4CC2-AA64-276BE3B2CA75}"/>
          </ac:spMkLst>
        </pc:spChg>
        <pc:spChg chg="add del">
          <ac:chgData name="Cara L. Bishop" userId="ab9a2ba1-5fc2-4cc2-8363-beeeb88284f2" providerId="ADAL" clId="{978657D1-B212-43EC-9CFF-EABF482A84D6}" dt="2025-04-15T20:21:55.315" v="1983" actId="26606"/>
          <ac:spMkLst>
            <pc:docMk/>
            <pc:sldMk cId="1699505639" sldId="260"/>
            <ac:spMk id="20" creationId="{34C8DE59-7EF2-214F-BE19-165036E2E35D}"/>
          </ac:spMkLst>
        </pc:spChg>
        <pc:spChg chg="add del">
          <ac:chgData name="Cara L. Bishop" userId="ab9a2ba1-5fc2-4cc2-8363-beeeb88284f2" providerId="ADAL" clId="{978657D1-B212-43EC-9CFF-EABF482A84D6}" dt="2025-04-15T20:22:15.228" v="1985" actId="26606"/>
          <ac:spMkLst>
            <pc:docMk/>
            <pc:sldMk cId="1699505639" sldId="260"/>
            <ac:spMk id="22" creationId="{34C8DE59-7EF2-214F-BE19-165036E2E35D}"/>
          </ac:spMkLst>
        </pc:spChg>
        <pc:spChg chg="add">
          <ac:chgData name="Cara L. Bishop" userId="ab9a2ba1-5fc2-4cc2-8363-beeeb88284f2" providerId="ADAL" clId="{978657D1-B212-43EC-9CFF-EABF482A84D6}" dt="2025-04-15T20:22:15.243" v="1986" actId="26606"/>
          <ac:spMkLst>
            <pc:docMk/>
            <pc:sldMk cId="1699505639" sldId="260"/>
            <ac:spMk id="24" creationId="{B4147794-66B7-4CDE-BC75-BBDC48B2FCEB}"/>
          </ac:spMkLst>
        </pc:spChg>
        <pc:spChg chg="add">
          <ac:chgData name="Cara L. Bishop" userId="ab9a2ba1-5fc2-4cc2-8363-beeeb88284f2" providerId="ADAL" clId="{978657D1-B212-43EC-9CFF-EABF482A84D6}" dt="2025-04-15T20:22:15.243" v="1986" actId="26606"/>
          <ac:spMkLst>
            <pc:docMk/>
            <pc:sldMk cId="1699505639" sldId="260"/>
            <ac:spMk id="25" creationId="{34C8DE59-7EF2-214F-BE19-165036E2E35D}"/>
          </ac:spMkLst>
        </pc:spChg>
        <pc:graphicFrameChg chg="add del">
          <ac:chgData name="Cara L. Bishop" userId="ab9a2ba1-5fc2-4cc2-8363-beeeb88284f2" providerId="ADAL" clId="{978657D1-B212-43EC-9CFF-EABF482A84D6}" dt="2025-04-09T18:51:05.005" v="805" actId="26606"/>
          <ac:graphicFrameMkLst>
            <pc:docMk/>
            <pc:sldMk cId="1699505639" sldId="260"/>
            <ac:graphicFrameMk id="11" creationId="{04EAE2C2-3962-5BA3-15B9-7FCF2845DB69}"/>
          </ac:graphicFrameMkLst>
        </pc:graphicFrameChg>
        <pc:graphicFrameChg chg="add del">
          <ac:chgData name="Cara L. Bishop" userId="ab9a2ba1-5fc2-4cc2-8363-beeeb88284f2" providerId="ADAL" clId="{978657D1-B212-43EC-9CFF-EABF482A84D6}" dt="2025-04-15T20:21:49.843" v="1981" actId="26606"/>
          <ac:graphicFrameMkLst>
            <pc:docMk/>
            <pc:sldMk cId="1699505639" sldId="260"/>
            <ac:graphicFrameMk id="17" creationId="{8A3C0EC6-9FD1-C3EE-FDC0-C10056E65B88}"/>
          </ac:graphicFrameMkLst>
        </pc:graphicFrameChg>
        <pc:picChg chg="mod ord">
          <ac:chgData name="Cara L. Bishop" userId="ab9a2ba1-5fc2-4cc2-8363-beeeb88284f2" providerId="ADAL" clId="{978657D1-B212-43EC-9CFF-EABF482A84D6}" dt="2025-04-15T20:22:15.243" v="1986" actId="26606"/>
          <ac:picMkLst>
            <pc:docMk/>
            <pc:sldMk cId="1699505639" sldId="260"/>
            <ac:picMk id="5" creationId="{CB36BF5E-DBA2-9F7D-8F34-F63561C58D49}"/>
          </ac:picMkLst>
        </pc:picChg>
        <pc:picChg chg="add del mod">
          <ac:chgData name="Cara L. Bishop" userId="ab9a2ba1-5fc2-4cc2-8363-beeeb88284f2" providerId="ADAL" clId="{978657D1-B212-43EC-9CFF-EABF482A84D6}" dt="2025-04-15T14:42:15.808" v="1917"/>
          <ac:picMkLst>
            <pc:docMk/>
            <pc:sldMk cId="1699505639" sldId="260"/>
            <ac:picMk id="7" creationId="{7681332A-D0A4-5654-49BB-7220A6011297}"/>
          </ac:picMkLst>
        </pc:picChg>
      </pc:sldChg>
      <pc:sldChg chg="addSp delSp modSp new mod modTransition setBg setClrOvrMap">
        <pc:chgData name="Cara L. Bishop" userId="ab9a2ba1-5fc2-4cc2-8363-beeeb88284f2" providerId="ADAL" clId="{978657D1-B212-43EC-9CFF-EABF482A84D6}" dt="2025-04-15T14:42:15.808" v="1917"/>
        <pc:sldMkLst>
          <pc:docMk/>
          <pc:sldMk cId="4149132786" sldId="261"/>
        </pc:sldMkLst>
        <pc:spChg chg="del mod ord">
          <ac:chgData name="Cara L. Bishop" userId="ab9a2ba1-5fc2-4cc2-8363-beeeb88284f2" providerId="ADAL" clId="{978657D1-B212-43EC-9CFF-EABF482A84D6}" dt="2025-04-09T21:48:01.053" v="1489" actId="478"/>
          <ac:spMkLst>
            <pc:docMk/>
            <pc:sldMk cId="4149132786" sldId="261"/>
            <ac:spMk id="2" creationId="{E75AB083-C5CB-A9A2-844B-D25D4C1C2A89}"/>
          </ac:spMkLst>
        </pc:spChg>
        <pc:spChg chg="del mod">
          <ac:chgData name="Cara L. Bishop" userId="ab9a2ba1-5fc2-4cc2-8363-beeeb88284f2" providerId="ADAL" clId="{978657D1-B212-43EC-9CFF-EABF482A84D6}" dt="2025-04-09T20:46:07.769" v="1358" actId="931"/>
          <ac:spMkLst>
            <pc:docMk/>
            <pc:sldMk cId="4149132786" sldId="261"/>
            <ac:spMk id="3" creationId="{0C324473-413F-AFD8-E17D-E9F77438AFA9}"/>
          </ac:spMkLst>
        </pc:spChg>
        <pc:spChg chg="add del mod">
          <ac:chgData name="Cara L. Bishop" userId="ab9a2ba1-5fc2-4cc2-8363-beeeb88284f2" providerId="ADAL" clId="{978657D1-B212-43EC-9CFF-EABF482A84D6}" dt="2025-04-09T21:47:48.024" v="1487" actId="478"/>
          <ac:spMkLst>
            <pc:docMk/>
            <pc:sldMk cId="4149132786" sldId="261"/>
            <ac:spMk id="7" creationId="{F0F0CEAD-02DE-6C8C-8542-253E3E459643}"/>
          </ac:spMkLst>
        </pc:spChg>
        <pc:spChg chg="add del mod">
          <ac:chgData name="Cara L. Bishop" userId="ab9a2ba1-5fc2-4cc2-8363-beeeb88284f2" providerId="ADAL" clId="{978657D1-B212-43EC-9CFF-EABF482A84D6}" dt="2025-04-09T21:48:06.178" v="1490" actId="478"/>
          <ac:spMkLst>
            <pc:docMk/>
            <pc:sldMk cId="4149132786" sldId="261"/>
            <ac:spMk id="9" creationId="{D26C579C-19F1-4017-9A46-FB92C736A366}"/>
          </ac:spMkLst>
        </pc:spChg>
        <pc:spChg chg="add del">
          <ac:chgData name="Cara L. Bishop" userId="ab9a2ba1-5fc2-4cc2-8363-beeeb88284f2" providerId="ADAL" clId="{978657D1-B212-43EC-9CFF-EABF482A84D6}" dt="2025-04-09T20:53:50.837" v="1483" actId="26606"/>
          <ac:spMkLst>
            <pc:docMk/>
            <pc:sldMk cId="4149132786" sldId="261"/>
            <ac:spMk id="10" creationId="{C75470D1-A9BC-450A-94B8-E09E222C0CFB}"/>
          </ac:spMkLst>
        </pc:spChg>
        <pc:spChg chg="add mod">
          <ac:chgData name="Cara L. Bishop" userId="ab9a2ba1-5fc2-4cc2-8363-beeeb88284f2" providerId="ADAL" clId="{978657D1-B212-43EC-9CFF-EABF482A84D6}" dt="2025-04-10T18:22:24.464" v="1684" actId="26606"/>
          <ac:spMkLst>
            <pc:docMk/>
            <pc:sldMk cId="4149132786" sldId="261"/>
            <ac:spMk id="11" creationId="{646ECB91-2306-CDDA-9D19-1B5D3494D63B}"/>
          </ac:spMkLst>
        </pc:spChg>
        <pc:spChg chg="add del">
          <ac:chgData name="Cara L. Bishop" userId="ab9a2ba1-5fc2-4cc2-8363-beeeb88284f2" providerId="ADAL" clId="{978657D1-B212-43EC-9CFF-EABF482A84D6}" dt="2025-04-09T20:53:50.837" v="1483" actId="26606"/>
          <ac:spMkLst>
            <pc:docMk/>
            <pc:sldMk cId="4149132786" sldId="261"/>
            <ac:spMk id="12" creationId="{64F97EC1-3569-4A79-9DB8-CC79407DFFE2}"/>
          </ac:spMkLst>
        </pc:spChg>
        <pc:spChg chg="add del">
          <ac:chgData name="Cara L. Bishop" userId="ab9a2ba1-5fc2-4cc2-8363-beeeb88284f2" providerId="ADAL" clId="{978657D1-B212-43EC-9CFF-EABF482A84D6}" dt="2025-04-10T18:22:24.464" v="1684" actId="26606"/>
          <ac:spMkLst>
            <pc:docMk/>
            <pc:sldMk cId="4149132786" sldId="261"/>
            <ac:spMk id="13" creationId="{5DB0431E-0B04-44A1-9C51-531E28D18A60}"/>
          </ac:spMkLst>
        </pc:spChg>
        <pc:spChg chg="add del">
          <ac:chgData name="Cara L. Bishop" userId="ab9a2ba1-5fc2-4cc2-8363-beeeb88284f2" providerId="ADAL" clId="{978657D1-B212-43EC-9CFF-EABF482A84D6}" dt="2025-04-09T20:53:50.837" v="1483" actId="26606"/>
          <ac:spMkLst>
            <pc:docMk/>
            <pc:sldMk cId="4149132786" sldId="261"/>
            <ac:spMk id="14" creationId="{13E08444-43C3-4332-B02D-F2DBC8C1DBD5}"/>
          </ac:spMkLst>
        </pc:spChg>
        <pc:spChg chg="add del">
          <ac:chgData name="Cara L. Bishop" userId="ab9a2ba1-5fc2-4cc2-8363-beeeb88284f2" providerId="ADAL" clId="{978657D1-B212-43EC-9CFF-EABF482A84D6}" dt="2025-04-10T18:22:24.464" v="1684" actId="26606"/>
          <ac:spMkLst>
            <pc:docMk/>
            <pc:sldMk cId="4149132786" sldId="261"/>
            <ac:spMk id="18" creationId="{6B424749-EEE0-49C9-9ABF-97B171A3EA00}"/>
          </ac:spMkLst>
        </pc:spChg>
        <pc:spChg chg="add">
          <ac:chgData name="Cara L. Bishop" userId="ab9a2ba1-5fc2-4cc2-8363-beeeb88284f2" providerId="ADAL" clId="{978657D1-B212-43EC-9CFF-EABF482A84D6}" dt="2025-04-10T18:22:24.464" v="1684" actId="26606"/>
          <ac:spMkLst>
            <pc:docMk/>
            <pc:sldMk cId="4149132786" sldId="261"/>
            <ac:spMk id="23" creationId="{39558715-67AA-43A1-94C0-3B58C825719E}"/>
          </ac:spMkLst>
        </pc:spChg>
        <pc:picChg chg="add mod">
          <ac:chgData name="Cara L. Bishop" userId="ab9a2ba1-5fc2-4cc2-8363-beeeb88284f2" providerId="ADAL" clId="{978657D1-B212-43EC-9CFF-EABF482A84D6}" dt="2025-04-10T18:22:24.464" v="1684" actId="26606"/>
          <ac:picMkLst>
            <pc:docMk/>
            <pc:sldMk cId="4149132786" sldId="261"/>
            <ac:picMk id="3" creationId="{3382FCF7-C336-2B90-C759-75C490FEF357}"/>
          </ac:picMkLst>
        </pc:picChg>
        <pc:picChg chg="add del mod">
          <ac:chgData name="Cara L. Bishop" userId="ab9a2ba1-5fc2-4cc2-8363-beeeb88284f2" providerId="ADAL" clId="{978657D1-B212-43EC-9CFF-EABF482A84D6}" dt="2025-04-09T21:42:57.196" v="1486" actId="478"/>
          <ac:picMkLst>
            <pc:docMk/>
            <pc:sldMk cId="4149132786" sldId="261"/>
            <ac:picMk id="5" creationId="{4B364BC1-11BB-DFCD-5FD5-1E5F6FE0B23A}"/>
          </ac:picMkLst>
        </pc:picChg>
        <pc:picChg chg="add mod">
          <ac:chgData name="Cara L. Bishop" userId="ab9a2ba1-5fc2-4cc2-8363-beeeb88284f2" providerId="ADAL" clId="{978657D1-B212-43EC-9CFF-EABF482A84D6}" dt="2025-04-10T18:17:56.944" v="1670" actId="14100"/>
          <ac:picMkLst>
            <pc:docMk/>
            <pc:sldMk cId="4149132786" sldId="261"/>
            <ac:picMk id="5" creationId="{535B581C-4750-8113-2591-8819C796FFF6}"/>
          </ac:picMkLst>
        </pc:picChg>
        <pc:picChg chg="add mod ord">
          <ac:chgData name="Cara L. Bishop" userId="ab9a2ba1-5fc2-4cc2-8363-beeeb88284f2" providerId="ADAL" clId="{978657D1-B212-43EC-9CFF-EABF482A84D6}" dt="2025-04-10T18:22:24.464" v="1684" actId="26606"/>
          <ac:picMkLst>
            <pc:docMk/>
            <pc:sldMk cId="4149132786" sldId="261"/>
            <ac:picMk id="7" creationId="{19E2FD69-721A-A2A3-A0D3-8A06A85B0396}"/>
          </ac:picMkLst>
        </pc:picChg>
        <pc:picChg chg="add mod ord">
          <ac:chgData name="Cara L. Bishop" userId="ab9a2ba1-5fc2-4cc2-8363-beeeb88284f2" providerId="ADAL" clId="{978657D1-B212-43EC-9CFF-EABF482A84D6}" dt="2025-04-10T18:22:24.464" v="1684" actId="26606"/>
          <ac:picMkLst>
            <pc:docMk/>
            <pc:sldMk cId="4149132786" sldId="261"/>
            <ac:picMk id="9" creationId="{DB4E0B12-5375-A1C9-2949-47EA5CBF2913}"/>
          </ac:picMkLst>
        </pc:picChg>
        <pc:cxnChg chg="add del">
          <ac:chgData name="Cara L. Bishop" userId="ab9a2ba1-5fc2-4cc2-8363-beeeb88284f2" providerId="ADAL" clId="{978657D1-B212-43EC-9CFF-EABF482A84D6}" dt="2025-04-09T20:53:50.837" v="1483" actId="26606"/>
          <ac:cxnSpMkLst>
            <pc:docMk/>
            <pc:sldMk cId="4149132786" sldId="261"/>
            <ac:cxnSpMk id="16" creationId="{4D848F31-B9E9-4B45-86EB-66A7D70D487A}"/>
          </ac:cxnSpMkLst>
        </pc:cxnChg>
      </pc:sldChg>
      <pc:sldChg chg="addSp delSp modSp new mod modTransition setBg">
        <pc:chgData name="Cara L. Bishop" userId="ab9a2ba1-5fc2-4cc2-8363-beeeb88284f2" providerId="ADAL" clId="{978657D1-B212-43EC-9CFF-EABF482A84D6}" dt="2025-04-15T14:42:15.808" v="1917"/>
        <pc:sldMkLst>
          <pc:docMk/>
          <pc:sldMk cId="1557489694" sldId="262"/>
        </pc:sldMkLst>
        <pc:spChg chg="mod">
          <ac:chgData name="Cara L. Bishop" userId="ab9a2ba1-5fc2-4cc2-8363-beeeb88284f2" providerId="ADAL" clId="{978657D1-B212-43EC-9CFF-EABF482A84D6}" dt="2025-04-09T21:52:07.722" v="1520" actId="26606"/>
          <ac:spMkLst>
            <pc:docMk/>
            <pc:sldMk cId="1557489694" sldId="262"/>
            <ac:spMk id="2" creationId="{1B08BF7F-BA6C-3620-3C37-098CD8313B42}"/>
          </ac:spMkLst>
        </pc:spChg>
        <pc:spChg chg="del">
          <ac:chgData name="Cara L. Bishop" userId="ab9a2ba1-5fc2-4cc2-8363-beeeb88284f2" providerId="ADAL" clId="{978657D1-B212-43EC-9CFF-EABF482A84D6}" dt="2025-04-09T21:51:48.583" v="1519" actId="931"/>
          <ac:spMkLst>
            <pc:docMk/>
            <pc:sldMk cId="1557489694" sldId="262"/>
            <ac:spMk id="3" creationId="{5059A897-E6B3-EE76-1B0D-3F2C46EDAB43}"/>
          </ac:spMkLst>
        </pc:spChg>
        <pc:spChg chg="add mod">
          <ac:chgData name="Cara L. Bishop" userId="ab9a2ba1-5fc2-4cc2-8363-beeeb88284f2" providerId="ADAL" clId="{978657D1-B212-43EC-9CFF-EABF482A84D6}" dt="2025-04-09T21:52:21.018" v="1521"/>
          <ac:spMkLst>
            <pc:docMk/>
            <pc:sldMk cId="1557489694" sldId="262"/>
            <ac:spMk id="9" creationId="{DCE2DB7E-6D73-4D08-BCA0-CA8DB883FACD}"/>
          </ac:spMkLst>
        </pc:spChg>
        <pc:picChg chg="add mod">
          <ac:chgData name="Cara L. Bishop" userId="ab9a2ba1-5fc2-4cc2-8363-beeeb88284f2" providerId="ADAL" clId="{978657D1-B212-43EC-9CFF-EABF482A84D6}" dt="2025-04-09T21:52:07.722" v="1520" actId="26606"/>
          <ac:picMkLst>
            <pc:docMk/>
            <pc:sldMk cId="1557489694" sldId="262"/>
            <ac:picMk id="5" creationId="{08697679-E30F-B1C0-5A6C-1820555CF6C4}"/>
          </ac:picMkLst>
        </pc:picChg>
      </pc:sldChg>
      <pc:sldChg chg="addSp delSp modSp new mod modTransition setBg setClrOvrMap">
        <pc:chgData name="Cara L. Bishop" userId="ab9a2ba1-5fc2-4cc2-8363-beeeb88284f2" providerId="ADAL" clId="{978657D1-B212-43EC-9CFF-EABF482A84D6}" dt="2025-04-15T14:42:15.808" v="1917"/>
        <pc:sldMkLst>
          <pc:docMk/>
          <pc:sldMk cId="2844957356" sldId="263"/>
        </pc:sldMkLst>
        <pc:spChg chg="mod ord">
          <ac:chgData name="Cara L. Bishop" userId="ab9a2ba1-5fc2-4cc2-8363-beeeb88284f2" providerId="ADAL" clId="{978657D1-B212-43EC-9CFF-EABF482A84D6}" dt="2025-04-09T21:54:11.738" v="1531" actId="26606"/>
          <ac:spMkLst>
            <pc:docMk/>
            <pc:sldMk cId="2844957356" sldId="263"/>
            <ac:spMk id="2" creationId="{C96D2B12-1308-ABF4-3651-7469077D4A3A}"/>
          </ac:spMkLst>
        </pc:spChg>
        <pc:spChg chg="del">
          <ac:chgData name="Cara L. Bishop" userId="ab9a2ba1-5fc2-4cc2-8363-beeeb88284f2" providerId="ADAL" clId="{978657D1-B212-43EC-9CFF-EABF482A84D6}" dt="2025-04-09T21:54:06.114" v="1530" actId="931"/>
          <ac:spMkLst>
            <pc:docMk/>
            <pc:sldMk cId="2844957356" sldId="263"/>
            <ac:spMk id="3" creationId="{769EE9CF-062B-472D-F2EB-4DE7F5D7065B}"/>
          </ac:spMkLst>
        </pc:spChg>
        <pc:spChg chg="add mod">
          <ac:chgData name="Cara L. Bishop" userId="ab9a2ba1-5fc2-4cc2-8363-beeeb88284f2" providerId="ADAL" clId="{978657D1-B212-43EC-9CFF-EABF482A84D6}" dt="2025-04-09T21:54:57.345" v="1535" actId="1076"/>
          <ac:spMkLst>
            <pc:docMk/>
            <pc:sldMk cId="2844957356" sldId="263"/>
            <ac:spMk id="6" creationId="{0192F7CC-88D4-DB50-5F00-23469C7DA90E}"/>
          </ac:spMkLst>
        </pc:spChg>
        <pc:spChg chg="add">
          <ac:chgData name="Cara L. Bishop" userId="ab9a2ba1-5fc2-4cc2-8363-beeeb88284f2" providerId="ADAL" clId="{978657D1-B212-43EC-9CFF-EABF482A84D6}" dt="2025-04-09T21:54:11.738" v="1531" actId="26606"/>
          <ac:spMkLst>
            <pc:docMk/>
            <pc:sldMk cId="2844957356" sldId="263"/>
            <ac:spMk id="10" creationId="{F1ACBE00-0221-433D-8EA5-D9D7B45F35BE}"/>
          </ac:spMkLst>
        </pc:spChg>
        <pc:spChg chg="add">
          <ac:chgData name="Cara L. Bishop" userId="ab9a2ba1-5fc2-4cc2-8363-beeeb88284f2" providerId="ADAL" clId="{978657D1-B212-43EC-9CFF-EABF482A84D6}" dt="2025-04-09T21:54:11.738" v="1531" actId="26606"/>
          <ac:spMkLst>
            <pc:docMk/>
            <pc:sldMk cId="2844957356" sldId="263"/>
            <ac:spMk id="12" creationId="{EFB0C39A-F8CA-4A79-AFFC-E9780FB1991A}"/>
          </ac:spMkLst>
        </pc:spChg>
        <pc:picChg chg="add mod">
          <ac:chgData name="Cara L. Bishop" userId="ab9a2ba1-5fc2-4cc2-8363-beeeb88284f2" providerId="ADAL" clId="{978657D1-B212-43EC-9CFF-EABF482A84D6}" dt="2025-04-09T21:54:11.738" v="1531" actId="26606"/>
          <ac:picMkLst>
            <pc:docMk/>
            <pc:sldMk cId="2844957356" sldId="263"/>
            <ac:picMk id="5" creationId="{07FEEA8B-B3E2-CC3B-05C2-AAFCF1848A1F}"/>
          </ac:picMkLst>
        </pc:picChg>
      </pc:sldChg>
      <pc:sldChg chg="addSp delSp modSp new mod modTransition">
        <pc:chgData name="Cara L. Bishop" userId="ab9a2ba1-5fc2-4cc2-8363-beeeb88284f2" providerId="ADAL" clId="{978657D1-B212-43EC-9CFF-EABF482A84D6}" dt="2025-04-22T19:19:54.485" v="2070" actId="20577"/>
        <pc:sldMkLst>
          <pc:docMk/>
          <pc:sldMk cId="917297085" sldId="264"/>
        </pc:sldMkLst>
        <pc:spChg chg="mod">
          <ac:chgData name="Cara L. Bishop" userId="ab9a2ba1-5fc2-4cc2-8363-beeeb88284f2" providerId="ADAL" clId="{978657D1-B212-43EC-9CFF-EABF482A84D6}" dt="2025-04-09T21:59:07.351" v="1591" actId="20577"/>
          <ac:spMkLst>
            <pc:docMk/>
            <pc:sldMk cId="917297085" sldId="264"/>
            <ac:spMk id="2" creationId="{2A8CCE94-EE23-6984-B62C-424BCECE66FA}"/>
          </ac:spMkLst>
        </pc:spChg>
        <pc:spChg chg="del">
          <ac:chgData name="Cara L. Bishop" userId="ab9a2ba1-5fc2-4cc2-8363-beeeb88284f2" providerId="ADAL" clId="{978657D1-B212-43EC-9CFF-EABF482A84D6}" dt="2025-04-09T21:57:00.476" v="1556" actId="931"/>
          <ac:spMkLst>
            <pc:docMk/>
            <pc:sldMk cId="917297085" sldId="264"/>
            <ac:spMk id="3" creationId="{1FD2E330-E46F-9D2A-9963-B28E796F0536}"/>
          </ac:spMkLst>
        </pc:spChg>
        <pc:spChg chg="del">
          <ac:chgData name="Cara L. Bishop" userId="ab9a2ba1-5fc2-4cc2-8363-beeeb88284f2" providerId="ADAL" clId="{978657D1-B212-43EC-9CFF-EABF482A84D6}" dt="2025-04-09T21:58:27.437" v="1563" actId="931"/>
          <ac:spMkLst>
            <pc:docMk/>
            <pc:sldMk cId="917297085" sldId="264"/>
            <ac:spMk id="4" creationId="{0398AAD3-353F-AC45-39B2-2A069712CCEE}"/>
          </ac:spMkLst>
        </pc:spChg>
        <pc:spChg chg="add mod">
          <ac:chgData name="Cara L. Bishop" userId="ab9a2ba1-5fc2-4cc2-8363-beeeb88284f2" providerId="ADAL" clId="{978657D1-B212-43EC-9CFF-EABF482A84D6}" dt="2025-04-22T19:19:54.485" v="2070" actId="20577"/>
          <ac:spMkLst>
            <pc:docMk/>
            <pc:sldMk cId="917297085" sldId="264"/>
            <ac:spMk id="7" creationId="{C1C1ACC5-C173-4F0E-88F9-3A0F42999642}"/>
          </ac:spMkLst>
        </pc:spChg>
        <pc:spChg chg="add mod">
          <ac:chgData name="Cara L. Bishop" userId="ab9a2ba1-5fc2-4cc2-8363-beeeb88284f2" providerId="ADAL" clId="{978657D1-B212-43EC-9CFF-EABF482A84D6}" dt="2025-04-22T19:19:41.237" v="2015" actId="20577"/>
          <ac:spMkLst>
            <pc:docMk/>
            <pc:sldMk cId="917297085" sldId="264"/>
            <ac:spMk id="10" creationId="{420899B4-144C-FC8E-AE64-8CB33561639D}"/>
          </ac:spMkLst>
        </pc:spChg>
        <pc:picChg chg="add mod">
          <ac:chgData name="Cara L. Bishop" userId="ab9a2ba1-5fc2-4cc2-8363-beeeb88284f2" providerId="ADAL" clId="{978657D1-B212-43EC-9CFF-EABF482A84D6}" dt="2025-04-09T21:57:00.476" v="1556" actId="931"/>
          <ac:picMkLst>
            <pc:docMk/>
            <pc:sldMk cId="917297085" sldId="264"/>
            <ac:picMk id="6" creationId="{762DBFDA-0127-4C35-E694-C2E254DE3424}"/>
          </ac:picMkLst>
        </pc:picChg>
        <pc:picChg chg="add mod">
          <ac:chgData name="Cara L. Bishop" userId="ab9a2ba1-5fc2-4cc2-8363-beeeb88284f2" providerId="ADAL" clId="{978657D1-B212-43EC-9CFF-EABF482A84D6}" dt="2025-04-09T21:58:27.437" v="1563" actId="931"/>
          <ac:picMkLst>
            <pc:docMk/>
            <pc:sldMk cId="917297085" sldId="264"/>
            <ac:picMk id="9" creationId="{B0E175F1-810E-8513-3F0C-D42E8A4EAF38}"/>
          </ac:picMkLst>
        </pc:picChg>
      </pc:sldChg>
      <pc:sldChg chg="addSp delSp modSp new mod modTransition">
        <pc:chgData name="Cara L. Bishop" userId="ab9a2ba1-5fc2-4cc2-8363-beeeb88284f2" providerId="ADAL" clId="{978657D1-B212-43EC-9CFF-EABF482A84D6}" dt="2025-04-22T19:20:03.469" v="2107" actId="20577"/>
        <pc:sldMkLst>
          <pc:docMk/>
          <pc:sldMk cId="3398428644" sldId="265"/>
        </pc:sldMkLst>
        <pc:spChg chg="mod">
          <ac:chgData name="Cara L. Bishop" userId="ab9a2ba1-5fc2-4cc2-8363-beeeb88284f2" providerId="ADAL" clId="{978657D1-B212-43EC-9CFF-EABF482A84D6}" dt="2025-04-09T22:01:44.712" v="1623" actId="14100"/>
          <ac:spMkLst>
            <pc:docMk/>
            <pc:sldMk cId="3398428644" sldId="265"/>
            <ac:spMk id="2" creationId="{A88B5A77-3F85-A0EA-044F-40CA4BF65697}"/>
          </ac:spMkLst>
        </pc:spChg>
        <pc:spChg chg="del">
          <ac:chgData name="Cara L. Bishop" userId="ab9a2ba1-5fc2-4cc2-8363-beeeb88284f2" providerId="ADAL" clId="{978657D1-B212-43EC-9CFF-EABF482A84D6}" dt="2025-04-09T22:01:34.463" v="1622" actId="931"/>
          <ac:spMkLst>
            <pc:docMk/>
            <pc:sldMk cId="3398428644" sldId="265"/>
            <ac:spMk id="3" creationId="{CFA785CF-99FD-5C5F-8261-671312B5BC1D}"/>
          </ac:spMkLst>
        </pc:spChg>
        <pc:spChg chg="add mod">
          <ac:chgData name="Cara L. Bishop" userId="ab9a2ba1-5fc2-4cc2-8363-beeeb88284f2" providerId="ADAL" clId="{978657D1-B212-43EC-9CFF-EABF482A84D6}" dt="2025-04-22T19:20:03.469" v="2107" actId="20577"/>
          <ac:spMkLst>
            <pc:docMk/>
            <pc:sldMk cId="3398428644" sldId="265"/>
            <ac:spMk id="6" creationId="{6EC9F674-FA69-0B78-EA8F-09D9364AE432}"/>
          </ac:spMkLst>
        </pc:spChg>
        <pc:picChg chg="add mod">
          <ac:chgData name="Cara L. Bishop" userId="ab9a2ba1-5fc2-4cc2-8363-beeeb88284f2" providerId="ADAL" clId="{978657D1-B212-43EC-9CFF-EABF482A84D6}" dt="2025-04-09T22:01:34.463" v="1622" actId="931"/>
          <ac:picMkLst>
            <pc:docMk/>
            <pc:sldMk cId="3398428644" sldId="265"/>
            <ac:picMk id="5" creationId="{A1DF7969-C83C-D2EA-FFE9-97BB981F96C7}"/>
          </ac:picMkLst>
        </pc:picChg>
      </pc:sldChg>
      <pc:sldChg chg="new del">
        <pc:chgData name="Cara L. Bishop" userId="ab9a2ba1-5fc2-4cc2-8363-beeeb88284f2" providerId="ADAL" clId="{978657D1-B212-43EC-9CFF-EABF482A84D6}" dt="2025-04-09T21:59:57.602" v="1593" actId="2696"/>
        <pc:sldMkLst>
          <pc:docMk/>
          <pc:sldMk cId="4246328151" sldId="265"/>
        </pc:sldMkLst>
      </pc:sldChg>
      <pc:sldChg chg="addSp delSp modSp new mod modTransition setBg setClrOvrMap">
        <pc:chgData name="Cara L. Bishop" userId="ab9a2ba1-5fc2-4cc2-8363-beeeb88284f2" providerId="ADAL" clId="{978657D1-B212-43EC-9CFF-EABF482A84D6}" dt="2025-04-15T14:42:15.808" v="1917"/>
        <pc:sldMkLst>
          <pc:docMk/>
          <pc:sldMk cId="537150122" sldId="266"/>
        </pc:sldMkLst>
        <pc:spChg chg="mod ord">
          <ac:chgData name="Cara L. Bishop" userId="ab9a2ba1-5fc2-4cc2-8363-beeeb88284f2" providerId="ADAL" clId="{978657D1-B212-43EC-9CFF-EABF482A84D6}" dt="2025-04-10T18:14:03.821" v="1661" actId="14100"/>
          <ac:spMkLst>
            <pc:docMk/>
            <pc:sldMk cId="537150122" sldId="266"/>
            <ac:spMk id="2" creationId="{EB79FE20-A856-19CA-9DB1-A67202513AD9}"/>
          </ac:spMkLst>
        </pc:spChg>
        <pc:spChg chg="del mod">
          <ac:chgData name="Cara L. Bishop" userId="ab9a2ba1-5fc2-4cc2-8363-beeeb88284f2" providerId="ADAL" clId="{978657D1-B212-43EC-9CFF-EABF482A84D6}" dt="2025-04-10T18:13:35.496" v="1659" actId="931"/>
          <ac:spMkLst>
            <pc:docMk/>
            <pc:sldMk cId="537150122" sldId="266"/>
            <ac:spMk id="3" creationId="{946E0F70-E31A-7F33-AE87-CA0DE44A185F}"/>
          </ac:spMkLst>
        </pc:spChg>
        <pc:spChg chg="add mod">
          <ac:chgData name="Cara L. Bishop" userId="ab9a2ba1-5fc2-4cc2-8363-beeeb88284f2" providerId="ADAL" clId="{978657D1-B212-43EC-9CFF-EABF482A84D6}" dt="2025-04-10T18:14:26.564" v="1664" actId="122"/>
          <ac:spMkLst>
            <pc:docMk/>
            <pc:sldMk cId="537150122" sldId="266"/>
            <ac:spMk id="6" creationId="{CD2EE402-E69D-EBBA-5478-8714DBEC796B}"/>
          </ac:spMkLst>
        </pc:spChg>
        <pc:spChg chg="add">
          <ac:chgData name="Cara L. Bishop" userId="ab9a2ba1-5fc2-4cc2-8363-beeeb88284f2" providerId="ADAL" clId="{978657D1-B212-43EC-9CFF-EABF482A84D6}" dt="2025-04-10T18:13:56.463" v="1660" actId="26606"/>
          <ac:spMkLst>
            <pc:docMk/>
            <pc:sldMk cId="537150122" sldId="266"/>
            <ac:spMk id="10" creationId="{F1ACBE00-0221-433D-8EA5-D9D7B45F35BE}"/>
          </ac:spMkLst>
        </pc:spChg>
        <pc:spChg chg="add">
          <ac:chgData name="Cara L. Bishop" userId="ab9a2ba1-5fc2-4cc2-8363-beeeb88284f2" providerId="ADAL" clId="{978657D1-B212-43EC-9CFF-EABF482A84D6}" dt="2025-04-10T18:13:56.463" v="1660" actId="26606"/>
          <ac:spMkLst>
            <pc:docMk/>
            <pc:sldMk cId="537150122" sldId="266"/>
            <ac:spMk id="12" creationId="{EFB0C39A-F8CA-4A79-AFFC-E9780FB1991A}"/>
          </ac:spMkLst>
        </pc:spChg>
        <pc:picChg chg="add mod">
          <ac:chgData name="Cara L. Bishop" userId="ab9a2ba1-5fc2-4cc2-8363-beeeb88284f2" providerId="ADAL" clId="{978657D1-B212-43EC-9CFF-EABF482A84D6}" dt="2025-04-10T18:13:56.463" v="1660" actId="26606"/>
          <ac:picMkLst>
            <pc:docMk/>
            <pc:sldMk cId="537150122" sldId="266"/>
            <ac:picMk id="5" creationId="{0471B854-D2B1-09DB-8544-23AFA90A5F5E}"/>
          </ac:picMkLst>
        </pc:picChg>
      </pc:sldChg>
      <pc:sldChg chg="addSp delSp modSp new mod modTransition setBg">
        <pc:chgData name="Cara L. Bishop" userId="ab9a2ba1-5fc2-4cc2-8363-beeeb88284f2" providerId="ADAL" clId="{978657D1-B212-43EC-9CFF-EABF482A84D6}" dt="2025-04-22T19:20:42.814" v="2108" actId="6549"/>
        <pc:sldMkLst>
          <pc:docMk/>
          <pc:sldMk cId="4091965918" sldId="267"/>
        </pc:sldMkLst>
        <pc:spChg chg="mod ord">
          <ac:chgData name="Cara L. Bishop" userId="ab9a2ba1-5fc2-4cc2-8363-beeeb88284f2" providerId="ADAL" clId="{978657D1-B212-43EC-9CFF-EABF482A84D6}" dt="2025-04-10T18:28:14.521" v="1724" actId="26606"/>
          <ac:spMkLst>
            <pc:docMk/>
            <pc:sldMk cId="4091965918" sldId="267"/>
            <ac:spMk id="2" creationId="{9B1E053C-AD3C-77FC-2C63-95960A3E6A31}"/>
          </ac:spMkLst>
        </pc:spChg>
        <pc:spChg chg="add del">
          <ac:chgData name="Cara L. Bishop" userId="ab9a2ba1-5fc2-4cc2-8363-beeeb88284f2" providerId="ADAL" clId="{978657D1-B212-43EC-9CFF-EABF482A84D6}" dt="2025-04-10T18:26:26.144" v="1704" actId="931"/>
          <ac:spMkLst>
            <pc:docMk/>
            <pc:sldMk cId="4091965918" sldId="267"/>
            <ac:spMk id="3" creationId="{13A48A06-9E56-6B9C-418B-6ED003165FA5}"/>
          </ac:spMkLst>
        </pc:spChg>
        <pc:spChg chg="add mod">
          <ac:chgData name="Cara L. Bishop" userId="ab9a2ba1-5fc2-4cc2-8363-beeeb88284f2" providerId="ADAL" clId="{978657D1-B212-43EC-9CFF-EABF482A84D6}" dt="2025-04-22T19:20:42.814" v="2108" actId="6549"/>
          <ac:spMkLst>
            <pc:docMk/>
            <pc:sldMk cId="4091965918" sldId="267"/>
            <ac:spMk id="8" creationId="{3C0BA2FB-9A44-2CDA-2EFF-C589E73DC49B}"/>
          </ac:spMkLst>
        </pc:spChg>
        <pc:spChg chg="add del">
          <ac:chgData name="Cara L. Bishop" userId="ab9a2ba1-5fc2-4cc2-8363-beeeb88284f2" providerId="ADAL" clId="{978657D1-B212-43EC-9CFF-EABF482A84D6}" dt="2025-04-10T18:27:54.602" v="1715" actId="26606"/>
          <ac:spMkLst>
            <pc:docMk/>
            <pc:sldMk cId="4091965918" sldId="267"/>
            <ac:spMk id="10" creationId="{989683EB-D202-4B4D-B1BD-8BA6965FBEF5}"/>
          </ac:spMkLst>
        </pc:spChg>
        <pc:spChg chg="add">
          <ac:chgData name="Cara L. Bishop" userId="ab9a2ba1-5fc2-4cc2-8363-beeeb88284f2" providerId="ADAL" clId="{978657D1-B212-43EC-9CFF-EABF482A84D6}" dt="2025-04-10T18:28:14.521" v="1724" actId="26606"/>
          <ac:spMkLst>
            <pc:docMk/>
            <pc:sldMk cId="4091965918" sldId="267"/>
            <ac:spMk id="11" creationId="{989683EB-D202-4B4D-B1BD-8BA6965FBEF5}"/>
          </ac:spMkLst>
        </pc:spChg>
        <pc:spChg chg="add del">
          <ac:chgData name="Cara L. Bishop" userId="ab9a2ba1-5fc2-4cc2-8363-beeeb88284f2" providerId="ADAL" clId="{978657D1-B212-43EC-9CFF-EABF482A84D6}" dt="2025-04-10T18:27:56.320" v="1717" actId="26606"/>
          <ac:spMkLst>
            <pc:docMk/>
            <pc:sldMk cId="4091965918" sldId="267"/>
            <ac:spMk id="12" creationId="{B4147794-66B7-4CDE-BC75-BBDC48B2FCEB}"/>
          </ac:spMkLst>
        </pc:spChg>
        <pc:spChg chg="add del">
          <ac:chgData name="Cara L. Bishop" userId="ab9a2ba1-5fc2-4cc2-8363-beeeb88284f2" providerId="ADAL" clId="{978657D1-B212-43EC-9CFF-EABF482A84D6}" dt="2025-04-10T18:27:51.211" v="1711" actId="26606"/>
          <ac:spMkLst>
            <pc:docMk/>
            <pc:sldMk cId="4091965918" sldId="267"/>
            <ac:spMk id="13" creationId="{989683EB-D202-4B4D-B1BD-8BA6965FBEF5}"/>
          </ac:spMkLst>
        </pc:spChg>
        <pc:spChg chg="add del">
          <ac:chgData name="Cara L. Bishop" userId="ab9a2ba1-5fc2-4cc2-8363-beeeb88284f2" providerId="ADAL" clId="{978657D1-B212-43EC-9CFF-EABF482A84D6}" dt="2025-04-10T18:28:01.273" v="1719" actId="26606"/>
          <ac:spMkLst>
            <pc:docMk/>
            <pc:sldMk cId="4091965918" sldId="267"/>
            <ac:spMk id="14" creationId="{989683EB-D202-4B4D-B1BD-8BA6965FBEF5}"/>
          </ac:spMkLst>
        </pc:spChg>
        <pc:spChg chg="add del">
          <ac:chgData name="Cara L. Bishop" userId="ab9a2ba1-5fc2-4cc2-8363-beeeb88284f2" providerId="ADAL" clId="{978657D1-B212-43EC-9CFF-EABF482A84D6}" dt="2025-04-10T18:28:10.600" v="1721" actId="26606"/>
          <ac:spMkLst>
            <pc:docMk/>
            <pc:sldMk cId="4091965918" sldId="267"/>
            <ac:spMk id="16" creationId="{E53F4E5A-C9EE-4859-B46B-F018F7D73A03}"/>
          </ac:spMkLst>
        </pc:spChg>
        <pc:picChg chg="add mod">
          <ac:chgData name="Cara L. Bishop" userId="ab9a2ba1-5fc2-4cc2-8363-beeeb88284f2" providerId="ADAL" clId="{978657D1-B212-43EC-9CFF-EABF482A84D6}" dt="2025-04-10T18:26:16.154" v="1703" actId="931"/>
          <ac:picMkLst>
            <pc:docMk/>
            <pc:sldMk cId="4091965918" sldId="267"/>
            <ac:picMk id="5" creationId="{4D2A3463-EFE3-A043-4701-23D7EA69E614}"/>
          </ac:picMkLst>
        </pc:picChg>
        <pc:picChg chg="add mod ord">
          <ac:chgData name="Cara L. Bishop" userId="ab9a2ba1-5fc2-4cc2-8363-beeeb88284f2" providerId="ADAL" clId="{978657D1-B212-43EC-9CFF-EABF482A84D6}" dt="2025-04-10T18:28:14.521" v="1724" actId="26606"/>
          <ac:picMkLst>
            <pc:docMk/>
            <pc:sldMk cId="4091965918" sldId="267"/>
            <ac:picMk id="7" creationId="{443427C2-3CC3-7999-A540-EEFE720E9A50}"/>
          </ac:picMkLst>
        </pc:picChg>
        <pc:cxnChg chg="add del">
          <ac:chgData name="Cara L. Bishop" userId="ab9a2ba1-5fc2-4cc2-8363-beeeb88284f2" providerId="ADAL" clId="{978657D1-B212-43EC-9CFF-EABF482A84D6}" dt="2025-04-10T18:28:10.600" v="1721" actId="26606"/>
          <ac:cxnSpMkLst>
            <pc:docMk/>
            <pc:sldMk cId="4091965918" sldId="267"/>
            <ac:cxnSpMk id="15" creationId="{041A955B-D579-48FD-A51C-51B0C0B69F9A}"/>
          </ac:cxnSpMkLst>
        </pc:cxnChg>
      </pc:sldChg>
      <pc:sldChg chg="addSp delSp modSp new mod modTransition setBg">
        <pc:chgData name="Cara L. Bishop" userId="ab9a2ba1-5fc2-4cc2-8363-beeeb88284f2" providerId="ADAL" clId="{978657D1-B212-43EC-9CFF-EABF482A84D6}" dt="2025-04-22T19:20:51.307" v="2109" actId="6549"/>
        <pc:sldMkLst>
          <pc:docMk/>
          <pc:sldMk cId="1436523224" sldId="268"/>
        </pc:sldMkLst>
        <pc:spChg chg="mod">
          <ac:chgData name="Cara L. Bishop" userId="ab9a2ba1-5fc2-4cc2-8363-beeeb88284f2" providerId="ADAL" clId="{978657D1-B212-43EC-9CFF-EABF482A84D6}" dt="2025-04-10T19:00:26.484" v="1769" actId="26606"/>
          <ac:spMkLst>
            <pc:docMk/>
            <pc:sldMk cId="1436523224" sldId="268"/>
            <ac:spMk id="2" creationId="{B2EA113F-3FC6-FE64-6EDB-99C8D78A0A22}"/>
          </ac:spMkLst>
        </pc:spChg>
        <pc:spChg chg="del">
          <ac:chgData name="Cara L. Bishop" userId="ab9a2ba1-5fc2-4cc2-8363-beeeb88284f2" providerId="ADAL" clId="{978657D1-B212-43EC-9CFF-EABF482A84D6}" dt="2025-04-10T18:58:54.836" v="1761" actId="931"/>
          <ac:spMkLst>
            <pc:docMk/>
            <pc:sldMk cId="1436523224" sldId="268"/>
            <ac:spMk id="3" creationId="{4DF1C12C-5B31-EEC0-FF3E-6EC846DFBBAB}"/>
          </ac:spMkLst>
        </pc:spChg>
        <pc:spChg chg="add mod">
          <ac:chgData name="Cara L. Bishop" userId="ab9a2ba1-5fc2-4cc2-8363-beeeb88284f2" providerId="ADAL" clId="{978657D1-B212-43EC-9CFF-EABF482A84D6}" dt="2025-04-22T19:20:51.307" v="2109" actId="6549"/>
          <ac:spMkLst>
            <pc:docMk/>
            <pc:sldMk cId="1436523224" sldId="268"/>
            <ac:spMk id="6" creationId="{567539B3-1CF4-2007-8A6A-7AE304B95C8D}"/>
          </ac:spMkLst>
        </pc:spChg>
        <pc:spChg chg="add">
          <ac:chgData name="Cara L. Bishop" userId="ab9a2ba1-5fc2-4cc2-8363-beeeb88284f2" providerId="ADAL" clId="{978657D1-B212-43EC-9CFF-EABF482A84D6}" dt="2025-04-10T19:00:26.484" v="1769" actId="26606"/>
          <ac:spMkLst>
            <pc:docMk/>
            <pc:sldMk cId="1436523224" sldId="268"/>
            <ac:spMk id="11" creationId="{E53F4E5A-C9EE-4859-B46B-F018F7D73A03}"/>
          </ac:spMkLst>
        </pc:spChg>
        <pc:picChg chg="add mod">
          <ac:chgData name="Cara L. Bishop" userId="ab9a2ba1-5fc2-4cc2-8363-beeeb88284f2" providerId="ADAL" clId="{978657D1-B212-43EC-9CFF-EABF482A84D6}" dt="2025-04-10T19:00:26.484" v="1769" actId="26606"/>
          <ac:picMkLst>
            <pc:docMk/>
            <pc:sldMk cId="1436523224" sldId="268"/>
            <ac:picMk id="5" creationId="{98BA9836-E73E-0A09-D6E4-46B270A665A5}"/>
          </ac:picMkLst>
        </pc:picChg>
        <pc:cxnChg chg="add">
          <ac:chgData name="Cara L. Bishop" userId="ab9a2ba1-5fc2-4cc2-8363-beeeb88284f2" providerId="ADAL" clId="{978657D1-B212-43EC-9CFF-EABF482A84D6}" dt="2025-04-10T19:00:26.484" v="1769" actId="26606"/>
          <ac:cxnSpMkLst>
            <pc:docMk/>
            <pc:sldMk cId="1436523224" sldId="268"/>
            <ac:cxnSpMk id="13" creationId="{041A955B-D579-48FD-A51C-51B0C0B69F9A}"/>
          </ac:cxnSpMkLst>
        </pc:cxnChg>
      </pc:sldChg>
      <pc:sldChg chg="addSp modSp new mod modTransition setBg">
        <pc:chgData name="Cara L. Bishop" userId="ab9a2ba1-5fc2-4cc2-8363-beeeb88284f2" providerId="ADAL" clId="{978657D1-B212-43EC-9CFF-EABF482A84D6}" dt="2025-04-15T14:42:15.808" v="1917"/>
        <pc:sldMkLst>
          <pc:docMk/>
          <pc:sldMk cId="187173890" sldId="269"/>
        </pc:sldMkLst>
        <pc:spChg chg="mod">
          <ac:chgData name="Cara L. Bishop" userId="ab9a2ba1-5fc2-4cc2-8363-beeeb88284f2" providerId="ADAL" clId="{978657D1-B212-43EC-9CFF-EABF482A84D6}" dt="2025-04-10T20:49:28.550" v="1787" actId="26606"/>
          <ac:spMkLst>
            <pc:docMk/>
            <pc:sldMk cId="187173890" sldId="269"/>
            <ac:spMk id="2" creationId="{6850FFB6-4E06-CEDC-7880-8B92E8C0BD36}"/>
          </ac:spMkLst>
        </pc:spChg>
        <pc:spChg chg="mod ord">
          <ac:chgData name="Cara L. Bishop" userId="ab9a2ba1-5fc2-4cc2-8363-beeeb88284f2" providerId="ADAL" clId="{978657D1-B212-43EC-9CFF-EABF482A84D6}" dt="2025-04-10T20:49:28.550" v="1787" actId="26606"/>
          <ac:spMkLst>
            <pc:docMk/>
            <pc:sldMk cId="187173890" sldId="269"/>
            <ac:spMk id="3" creationId="{14002869-3736-03C8-3BB4-85C6F13FED83}"/>
          </ac:spMkLst>
        </pc:spChg>
        <pc:picChg chg="add mod">
          <ac:chgData name="Cara L. Bishop" userId="ab9a2ba1-5fc2-4cc2-8363-beeeb88284f2" providerId="ADAL" clId="{978657D1-B212-43EC-9CFF-EABF482A84D6}" dt="2025-04-10T20:49:28.550" v="1787" actId="26606"/>
          <ac:picMkLst>
            <pc:docMk/>
            <pc:sldMk cId="187173890" sldId="269"/>
            <ac:picMk id="5" creationId="{887E3287-64B1-D251-0F08-9AFD08538018}"/>
          </ac:picMkLst>
        </pc:picChg>
      </pc:sldChg>
      <pc:sldChg chg="addSp delSp modSp new mod modTransition setBg setClrOvrMap">
        <pc:chgData name="Cara L. Bishop" userId="ab9a2ba1-5fc2-4cc2-8363-beeeb88284f2" providerId="ADAL" clId="{978657D1-B212-43EC-9CFF-EABF482A84D6}" dt="2025-04-15T14:42:15.808" v="1917"/>
        <pc:sldMkLst>
          <pc:docMk/>
          <pc:sldMk cId="1894498735" sldId="270"/>
        </pc:sldMkLst>
        <pc:spChg chg="del mod">
          <ac:chgData name="Cara L. Bishop" userId="ab9a2ba1-5fc2-4cc2-8363-beeeb88284f2" providerId="ADAL" clId="{978657D1-B212-43EC-9CFF-EABF482A84D6}" dt="2025-04-10T20:53:58.225" v="1810" actId="21"/>
          <ac:spMkLst>
            <pc:docMk/>
            <pc:sldMk cId="1894498735" sldId="270"/>
            <ac:spMk id="2" creationId="{CE6237C4-15A6-B797-C838-0C01D00C00C1}"/>
          </ac:spMkLst>
        </pc:spChg>
        <pc:spChg chg="del">
          <ac:chgData name="Cara L. Bishop" userId="ab9a2ba1-5fc2-4cc2-8363-beeeb88284f2" providerId="ADAL" clId="{978657D1-B212-43EC-9CFF-EABF482A84D6}" dt="2025-04-10T20:53:09.396" v="1799" actId="931"/>
          <ac:spMkLst>
            <pc:docMk/>
            <pc:sldMk cId="1894498735" sldId="270"/>
            <ac:spMk id="3" creationId="{E419B105-0F82-DED6-C714-50361EF75FFC}"/>
          </ac:spMkLst>
        </pc:spChg>
        <pc:spChg chg="add mod ord">
          <ac:chgData name="Cara L. Bishop" userId="ab9a2ba1-5fc2-4cc2-8363-beeeb88284f2" providerId="ADAL" clId="{978657D1-B212-43EC-9CFF-EABF482A84D6}" dt="2025-04-10T21:43:31.545" v="1831" actId="27636"/>
          <ac:spMkLst>
            <pc:docMk/>
            <pc:sldMk cId="1894498735" sldId="270"/>
            <ac:spMk id="8" creationId="{94604932-33A1-A87C-C3F9-E64EEF885ECA}"/>
          </ac:spMkLst>
        </pc:spChg>
        <pc:spChg chg="add del">
          <ac:chgData name="Cara L. Bishop" userId="ab9a2ba1-5fc2-4cc2-8363-beeeb88284f2" providerId="ADAL" clId="{978657D1-B212-43EC-9CFF-EABF482A84D6}" dt="2025-04-10T20:55:50.764" v="1819" actId="26606"/>
          <ac:spMkLst>
            <pc:docMk/>
            <pc:sldMk cId="1894498735" sldId="270"/>
            <ac:spMk id="13" creationId="{B4147794-66B7-4CDE-BC75-BBDC48B2FCEB}"/>
          </ac:spMkLst>
        </pc:spChg>
        <pc:spChg chg="add del">
          <ac:chgData name="Cara L. Bishop" userId="ab9a2ba1-5fc2-4cc2-8363-beeeb88284f2" providerId="ADAL" clId="{978657D1-B212-43EC-9CFF-EABF482A84D6}" dt="2025-04-10T20:57:57.667" v="1829" actId="26606"/>
          <ac:spMkLst>
            <pc:docMk/>
            <pc:sldMk cId="1894498735" sldId="270"/>
            <ac:spMk id="18" creationId="{7CBFFB10-5F3C-45A5-9821-92FB368A3C33}"/>
          </ac:spMkLst>
        </pc:spChg>
        <pc:spChg chg="add del">
          <ac:chgData name="Cara L. Bishop" userId="ab9a2ba1-5fc2-4cc2-8363-beeeb88284f2" providerId="ADAL" clId="{978657D1-B212-43EC-9CFF-EABF482A84D6}" dt="2025-04-10T20:57:57.667" v="1829" actId="26606"/>
          <ac:spMkLst>
            <pc:docMk/>
            <pc:sldMk cId="1894498735" sldId="270"/>
            <ac:spMk id="20" creationId="{F2D1D0DF-B556-464D-8B70-C84F513E51CC}"/>
          </ac:spMkLst>
        </pc:spChg>
        <pc:spChg chg="add del">
          <ac:chgData name="Cara L. Bishop" userId="ab9a2ba1-5fc2-4cc2-8363-beeeb88284f2" providerId="ADAL" clId="{978657D1-B212-43EC-9CFF-EABF482A84D6}" dt="2025-04-10T20:57:57.667" v="1829" actId="26606"/>
          <ac:spMkLst>
            <pc:docMk/>
            <pc:sldMk cId="1894498735" sldId="270"/>
            <ac:spMk id="22" creationId="{812316E4-8A32-4D31-BCBA-DA0E40A9B030}"/>
          </ac:spMkLst>
        </pc:spChg>
        <pc:spChg chg="add del">
          <ac:chgData name="Cara L. Bishop" userId="ab9a2ba1-5fc2-4cc2-8363-beeeb88284f2" providerId="ADAL" clId="{978657D1-B212-43EC-9CFF-EABF482A84D6}" dt="2025-04-10T20:57:57.667" v="1829" actId="26606"/>
          <ac:spMkLst>
            <pc:docMk/>
            <pc:sldMk cId="1894498735" sldId="270"/>
            <ac:spMk id="24" creationId="{7CD16D11-6E07-4936-9174-D33F9D88ED44}"/>
          </ac:spMkLst>
        </pc:spChg>
        <pc:spChg chg="add del">
          <ac:chgData name="Cara L. Bishop" userId="ab9a2ba1-5fc2-4cc2-8363-beeeb88284f2" providerId="ADAL" clId="{978657D1-B212-43EC-9CFF-EABF482A84D6}" dt="2025-04-10T20:57:57.667" v="1829" actId="26606"/>
          <ac:spMkLst>
            <pc:docMk/>
            <pc:sldMk cId="1894498735" sldId="270"/>
            <ac:spMk id="26" creationId="{6FAC2A80-44B3-424E-9614-534D5F430967}"/>
          </ac:spMkLst>
        </pc:spChg>
        <pc:spChg chg="add">
          <ac:chgData name="Cara L. Bishop" userId="ab9a2ba1-5fc2-4cc2-8363-beeeb88284f2" providerId="ADAL" clId="{978657D1-B212-43EC-9CFF-EABF482A84D6}" dt="2025-04-10T20:57:57.667" v="1829" actId="26606"/>
          <ac:spMkLst>
            <pc:docMk/>
            <pc:sldMk cId="1894498735" sldId="270"/>
            <ac:spMk id="31" creationId="{D72D86B8-F8FA-4152-BB97-1E86BF5C3C22}"/>
          </ac:spMkLst>
        </pc:spChg>
        <pc:spChg chg="add">
          <ac:chgData name="Cara L. Bishop" userId="ab9a2ba1-5fc2-4cc2-8363-beeeb88284f2" providerId="ADAL" clId="{978657D1-B212-43EC-9CFF-EABF482A84D6}" dt="2025-04-10T20:57:57.667" v="1829" actId="26606"/>
          <ac:spMkLst>
            <pc:docMk/>
            <pc:sldMk cId="1894498735" sldId="270"/>
            <ac:spMk id="33" creationId="{1E9F5D63-18D2-44EE-9BF4-F99E145C8D01}"/>
          </ac:spMkLst>
        </pc:spChg>
        <pc:spChg chg="add">
          <ac:chgData name="Cara L. Bishop" userId="ab9a2ba1-5fc2-4cc2-8363-beeeb88284f2" providerId="ADAL" clId="{978657D1-B212-43EC-9CFF-EABF482A84D6}" dt="2025-04-10T20:57:57.667" v="1829" actId="26606"/>
          <ac:spMkLst>
            <pc:docMk/>
            <pc:sldMk cId="1894498735" sldId="270"/>
            <ac:spMk id="35" creationId="{75FB676B-0487-4FE6-A64F-7AA4C2693AE0}"/>
          </ac:spMkLst>
        </pc:spChg>
        <pc:spChg chg="add">
          <ac:chgData name="Cara L. Bishop" userId="ab9a2ba1-5fc2-4cc2-8363-beeeb88284f2" providerId="ADAL" clId="{978657D1-B212-43EC-9CFF-EABF482A84D6}" dt="2025-04-10T20:57:57.667" v="1829" actId="26606"/>
          <ac:spMkLst>
            <pc:docMk/>
            <pc:sldMk cId="1894498735" sldId="270"/>
            <ac:spMk id="37" creationId="{F04C8A62-F20F-437D-B6E7-D2C4777D4E8D}"/>
          </ac:spMkLst>
        </pc:spChg>
        <pc:picChg chg="add mod ord">
          <ac:chgData name="Cara L. Bishop" userId="ab9a2ba1-5fc2-4cc2-8363-beeeb88284f2" providerId="ADAL" clId="{978657D1-B212-43EC-9CFF-EABF482A84D6}" dt="2025-04-10T20:57:57.667" v="1829" actId="26606"/>
          <ac:picMkLst>
            <pc:docMk/>
            <pc:sldMk cId="1894498735" sldId="270"/>
            <ac:picMk id="5" creationId="{17080D85-6474-C45A-749E-931050D95C90}"/>
          </ac:picMkLst>
        </pc:picChg>
        <pc:picChg chg="add mod ord">
          <ac:chgData name="Cara L. Bishop" userId="ab9a2ba1-5fc2-4cc2-8363-beeeb88284f2" providerId="ADAL" clId="{978657D1-B212-43EC-9CFF-EABF482A84D6}" dt="2025-04-10T20:57:57.667" v="1829" actId="26606"/>
          <ac:picMkLst>
            <pc:docMk/>
            <pc:sldMk cId="1894498735" sldId="270"/>
            <ac:picMk id="7" creationId="{8F5B6258-3BE0-26BD-097C-BE7B3F05FFFA}"/>
          </ac:picMkLst>
        </pc:picChg>
        <pc:picChg chg="add mod ord">
          <ac:chgData name="Cara L. Bishop" userId="ab9a2ba1-5fc2-4cc2-8363-beeeb88284f2" providerId="ADAL" clId="{978657D1-B212-43EC-9CFF-EABF482A84D6}" dt="2025-04-10T20:57:57.667" v="1829" actId="26606"/>
          <ac:picMkLst>
            <pc:docMk/>
            <pc:sldMk cId="1894498735" sldId="270"/>
            <ac:picMk id="10" creationId="{53271052-01AC-FA76-602C-E5A91382FFBA}"/>
          </ac:picMkLst>
        </pc:picChg>
        <pc:picChg chg="add mod">
          <ac:chgData name="Cara L. Bishop" userId="ab9a2ba1-5fc2-4cc2-8363-beeeb88284f2" providerId="ADAL" clId="{978657D1-B212-43EC-9CFF-EABF482A84D6}" dt="2025-04-10T20:57:57.667" v="1829" actId="26606"/>
          <ac:picMkLst>
            <pc:docMk/>
            <pc:sldMk cId="1894498735" sldId="270"/>
            <ac:picMk id="12" creationId="{377DA550-86B5-FFA8-2D59-F01E5116F72D}"/>
          </ac:picMkLst>
        </pc:picChg>
      </pc:sldChg>
      <pc:sldChg chg="addSp delSp modSp new mod modTransition setBg">
        <pc:chgData name="Cara L. Bishop" userId="ab9a2ba1-5fc2-4cc2-8363-beeeb88284f2" providerId="ADAL" clId="{978657D1-B212-43EC-9CFF-EABF482A84D6}" dt="2025-04-15T14:42:15.808" v="1917"/>
        <pc:sldMkLst>
          <pc:docMk/>
          <pc:sldMk cId="4145637246" sldId="271"/>
        </pc:sldMkLst>
        <pc:spChg chg="mod">
          <ac:chgData name="Cara L. Bishop" userId="ab9a2ba1-5fc2-4cc2-8363-beeeb88284f2" providerId="ADAL" clId="{978657D1-B212-43EC-9CFF-EABF482A84D6}" dt="2025-04-10T21:50:57.098" v="1914" actId="26606"/>
          <ac:spMkLst>
            <pc:docMk/>
            <pc:sldMk cId="4145637246" sldId="271"/>
            <ac:spMk id="2" creationId="{ECFCA715-B5DA-7C3C-5870-BE0D622195E5}"/>
          </ac:spMkLst>
        </pc:spChg>
        <pc:spChg chg="del mod">
          <ac:chgData name="Cara L. Bishop" userId="ab9a2ba1-5fc2-4cc2-8363-beeeb88284f2" providerId="ADAL" clId="{978657D1-B212-43EC-9CFF-EABF482A84D6}" dt="2025-04-10T21:49:18.387" v="1905" actId="478"/>
          <ac:spMkLst>
            <pc:docMk/>
            <pc:sldMk cId="4145637246" sldId="271"/>
            <ac:spMk id="3" creationId="{446DAD8B-C34C-F630-1FA4-4A033FD0B1F1}"/>
          </ac:spMkLst>
        </pc:spChg>
        <pc:spChg chg="del">
          <ac:chgData name="Cara L. Bishop" userId="ab9a2ba1-5fc2-4cc2-8363-beeeb88284f2" providerId="ADAL" clId="{978657D1-B212-43EC-9CFF-EABF482A84D6}" dt="2025-04-10T21:46:27.912" v="1892" actId="931"/>
          <ac:spMkLst>
            <pc:docMk/>
            <pc:sldMk cId="4145637246" sldId="271"/>
            <ac:spMk id="4" creationId="{F4CF692E-39C4-F355-0F32-12F00F6749D9}"/>
          </ac:spMkLst>
        </pc:spChg>
        <pc:spChg chg="del mod">
          <ac:chgData name="Cara L. Bishop" userId="ab9a2ba1-5fc2-4cc2-8363-beeeb88284f2" providerId="ADAL" clId="{978657D1-B212-43EC-9CFF-EABF482A84D6}" dt="2025-04-10T21:49:29.748" v="1907" actId="478"/>
          <ac:spMkLst>
            <pc:docMk/>
            <pc:sldMk cId="4145637246" sldId="271"/>
            <ac:spMk id="5" creationId="{9F562933-5303-906E-0BED-D78273130A2C}"/>
          </ac:spMkLst>
        </pc:spChg>
        <pc:spChg chg="del">
          <ac:chgData name="Cara L. Bishop" userId="ab9a2ba1-5fc2-4cc2-8363-beeeb88284f2" providerId="ADAL" clId="{978657D1-B212-43EC-9CFF-EABF482A84D6}" dt="2025-04-10T21:46:49.898" v="1895" actId="931"/>
          <ac:spMkLst>
            <pc:docMk/>
            <pc:sldMk cId="4145637246" sldId="271"/>
            <ac:spMk id="6" creationId="{8D7AC473-F027-9F98-21B5-1CC8B98EBC1E}"/>
          </ac:spMkLst>
        </pc:spChg>
        <pc:spChg chg="add del mod">
          <ac:chgData name="Cara L. Bishop" userId="ab9a2ba1-5fc2-4cc2-8363-beeeb88284f2" providerId="ADAL" clId="{978657D1-B212-43EC-9CFF-EABF482A84D6}" dt="2025-04-10T21:49:02.099" v="1899" actId="931"/>
          <ac:spMkLst>
            <pc:docMk/>
            <pc:sldMk cId="4145637246" sldId="271"/>
            <ac:spMk id="12" creationId="{9D0C44CD-4B59-77D4-733D-20EBC485B34F}"/>
          </ac:spMkLst>
        </pc:spChg>
        <pc:spChg chg="add del mod">
          <ac:chgData name="Cara L. Bishop" userId="ab9a2ba1-5fc2-4cc2-8363-beeeb88284f2" providerId="ADAL" clId="{978657D1-B212-43EC-9CFF-EABF482A84D6}" dt="2025-04-10T21:49:33.528" v="1908" actId="478"/>
          <ac:spMkLst>
            <pc:docMk/>
            <pc:sldMk cId="4145637246" sldId="271"/>
            <ac:spMk id="16" creationId="{8A142F11-F9FC-64F9-5DD3-7D676017DA28}"/>
          </ac:spMkLst>
        </pc:spChg>
        <pc:spChg chg="add mod">
          <ac:chgData name="Cara L. Bishop" userId="ab9a2ba1-5fc2-4cc2-8363-beeeb88284f2" providerId="ADAL" clId="{978657D1-B212-43EC-9CFF-EABF482A84D6}" dt="2025-04-10T21:50:57.098" v="1914" actId="26606"/>
          <ac:spMkLst>
            <pc:docMk/>
            <pc:sldMk cId="4145637246" sldId="271"/>
            <ac:spMk id="17" creationId="{7363F481-BA47-2EE2-6D05-832415152D27}"/>
          </ac:spMkLst>
        </pc:spChg>
        <pc:spChg chg="add">
          <ac:chgData name="Cara L. Bishop" userId="ab9a2ba1-5fc2-4cc2-8363-beeeb88284f2" providerId="ADAL" clId="{978657D1-B212-43EC-9CFF-EABF482A84D6}" dt="2025-04-10T21:50:57.098" v="1914" actId="26606"/>
          <ac:spMkLst>
            <pc:docMk/>
            <pc:sldMk cId="4145637246" sldId="271"/>
            <ac:spMk id="22" creationId="{344C5F8A-F34F-401A-A9CA-A9F426356CCD}"/>
          </ac:spMkLst>
        </pc:spChg>
        <pc:spChg chg="add">
          <ac:chgData name="Cara L. Bishop" userId="ab9a2ba1-5fc2-4cc2-8363-beeeb88284f2" providerId="ADAL" clId="{978657D1-B212-43EC-9CFF-EABF482A84D6}" dt="2025-04-10T21:50:57.098" v="1914" actId="26606"/>
          <ac:spMkLst>
            <pc:docMk/>
            <pc:sldMk cId="4145637246" sldId="271"/>
            <ac:spMk id="24" creationId="{E2A53059-D7B9-4249-ACFA-426AA0C68351}"/>
          </ac:spMkLst>
        </pc:spChg>
        <pc:spChg chg="add">
          <ac:chgData name="Cara L. Bishop" userId="ab9a2ba1-5fc2-4cc2-8363-beeeb88284f2" providerId="ADAL" clId="{978657D1-B212-43EC-9CFF-EABF482A84D6}" dt="2025-04-10T21:50:57.098" v="1914" actId="26606"/>
          <ac:spMkLst>
            <pc:docMk/>
            <pc:sldMk cId="4145637246" sldId="271"/>
            <ac:spMk id="26" creationId="{F230AD75-6717-4566-9CA9-25308C0596EE}"/>
          </ac:spMkLst>
        </pc:spChg>
        <pc:picChg chg="add mod ord">
          <ac:chgData name="Cara L. Bishop" userId="ab9a2ba1-5fc2-4cc2-8363-beeeb88284f2" providerId="ADAL" clId="{978657D1-B212-43EC-9CFF-EABF482A84D6}" dt="2025-04-10T21:50:57.098" v="1914" actId="26606"/>
          <ac:picMkLst>
            <pc:docMk/>
            <pc:sldMk cId="4145637246" sldId="271"/>
            <ac:picMk id="8" creationId="{A7F6BB8C-4FB6-6027-2B1D-7CB7C50E88BF}"/>
          </ac:picMkLst>
        </pc:picChg>
        <pc:picChg chg="add del mod">
          <ac:chgData name="Cara L. Bishop" userId="ab9a2ba1-5fc2-4cc2-8363-beeeb88284f2" providerId="ADAL" clId="{978657D1-B212-43EC-9CFF-EABF482A84D6}" dt="2025-04-10T21:48:48.288" v="1898" actId="478"/>
          <ac:picMkLst>
            <pc:docMk/>
            <pc:sldMk cId="4145637246" sldId="271"/>
            <ac:picMk id="10" creationId="{FF2234DF-A89D-1CBA-3E61-5A6E59A9B28B}"/>
          </ac:picMkLst>
        </pc:picChg>
        <pc:picChg chg="add mod ord">
          <ac:chgData name="Cara L. Bishop" userId="ab9a2ba1-5fc2-4cc2-8363-beeeb88284f2" providerId="ADAL" clId="{978657D1-B212-43EC-9CFF-EABF482A84D6}" dt="2025-04-10T21:50:57.098" v="1914" actId="26606"/>
          <ac:picMkLst>
            <pc:docMk/>
            <pc:sldMk cId="4145637246" sldId="271"/>
            <ac:picMk id="14" creationId="{24B89B9A-87D7-4B5E-834F-4012F019227D}"/>
          </ac:picMkLst>
        </pc:picChg>
      </pc:sldChg>
    </pc:docChg>
  </pc:docChgLst>
  <pc:docChgLst>
    <pc:chgData name="Ben Wehrle" userId="d39c5785-c42b-480e-a722-d5f69bd9cdaa" providerId="ADAL" clId="{29D14F5E-098A-4E85-9AB1-AC1AC7B86D9B}"/>
    <pc:docChg chg="undo custSel modSld modMainMaster">
      <pc:chgData name="Ben Wehrle" userId="d39c5785-c42b-480e-a722-d5f69bd9cdaa" providerId="ADAL" clId="{29D14F5E-098A-4E85-9AB1-AC1AC7B86D9B}" dt="2025-04-17T16:08:26.143" v="191"/>
      <pc:docMkLst>
        <pc:docMk/>
      </pc:docMkLst>
      <pc:sldChg chg="modTransition modAnim">
        <pc:chgData name="Ben Wehrle" userId="d39c5785-c42b-480e-a722-d5f69bd9cdaa" providerId="ADAL" clId="{29D14F5E-098A-4E85-9AB1-AC1AC7B86D9B}" dt="2025-04-17T15:17:35.823" v="60"/>
        <pc:sldMkLst>
          <pc:docMk/>
          <pc:sldMk cId="109857222" sldId="256"/>
        </pc:sldMkLst>
      </pc:sldChg>
      <pc:sldChg chg="modTransition modAnim">
        <pc:chgData name="Ben Wehrle" userId="d39c5785-c42b-480e-a722-d5f69bd9cdaa" providerId="ADAL" clId="{29D14F5E-098A-4E85-9AB1-AC1AC7B86D9B}" dt="2025-04-17T15:19:55.542" v="70"/>
        <pc:sldMkLst>
          <pc:docMk/>
          <pc:sldMk cId="4154262294" sldId="257"/>
        </pc:sldMkLst>
      </pc:sldChg>
      <pc:sldChg chg="modSp mod modTransition modAnim">
        <pc:chgData name="Ben Wehrle" userId="d39c5785-c42b-480e-a722-d5f69bd9cdaa" providerId="ADAL" clId="{29D14F5E-098A-4E85-9AB1-AC1AC7B86D9B}" dt="2025-04-17T15:28:31.604" v="108"/>
        <pc:sldMkLst>
          <pc:docMk/>
          <pc:sldMk cId="2325903902" sldId="258"/>
        </pc:sldMkLst>
        <pc:spChg chg="mod">
          <ac:chgData name="Ben Wehrle" userId="d39c5785-c42b-480e-a722-d5f69bd9cdaa" providerId="ADAL" clId="{29D14F5E-098A-4E85-9AB1-AC1AC7B86D9B}" dt="2025-04-17T15:22:13.917" v="71" actId="207"/>
          <ac:spMkLst>
            <pc:docMk/>
            <pc:sldMk cId="2325903902" sldId="258"/>
            <ac:spMk id="15" creationId="{99FEFB60-F72B-40FF-23FA-1CF7DAD46172}"/>
          </ac:spMkLst>
        </pc:spChg>
      </pc:sldChg>
      <pc:sldChg chg="modTransition modAnim">
        <pc:chgData name="Ben Wehrle" userId="d39c5785-c42b-480e-a722-d5f69bd9cdaa" providerId="ADAL" clId="{29D14F5E-098A-4E85-9AB1-AC1AC7B86D9B}" dt="2025-04-17T15:34:33.803" v="124"/>
        <pc:sldMkLst>
          <pc:docMk/>
          <pc:sldMk cId="1699505639" sldId="260"/>
        </pc:sldMkLst>
      </pc:sldChg>
      <pc:sldChg chg="modSp mod modTransition modAnim">
        <pc:chgData name="Ben Wehrle" userId="d39c5785-c42b-480e-a722-d5f69bd9cdaa" providerId="ADAL" clId="{29D14F5E-098A-4E85-9AB1-AC1AC7B86D9B}" dt="2025-04-17T15:39:51.130" v="134"/>
        <pc:sldMkLst>
          <pc:docMk/>
          <pc:sldMk cId="4149132786" sldId="261"/>
        </pc:sldMkLst>
        <pc:spChg chg="mod">
          <ac:chgData name="Ben Wehrle" userId="d39c5785-c42b-480e-a722-d5f69bd9cdaa" providerId="ADAL" clId="{29D14F5E-098A-4E85-9AB1-AC1AC7B86D9B}" dt="2025-04-17T15:39:14.067" v="131" actId="1076"/>
          <ac:spMkLst>
            <pc:docMk/>
            <pc:sldMk cId="4149132786" sldId="261"/>
            <ac:spMk id="11" creationId="{646ECB91-2306-CDDA-9D19-1B5D3494D63B}"/>
          </ac:spMkLst>
        </pc:spChg>
      </pc:sldChg>
      <pc:sldChg chg="modTransition modAnim">
        <pc:chgData name="Ben Wehrle" userId="d39c5785-c42b-480e-a722-d5f69bd9cdaa" providerId="ADAL" clId="{29D14F5E-098A-4E85-9AB1-AC1AC7B86D9B}" dt="2025-04-17T16:06:54.222" v="185"/>
        <pc:sldMkLst>
          <pc:docMk/>
          <pc:sldMk cId="1557489694" sldId="262"/>
        </pc:sldMkLst>
      </pc:sldChg>
      <pc:sldChg chg="modTransition modAnim">
        <pc:chgData name="Ben Wehrle" userId="d39c5785-c42b-480e-a722-d5f69bd9cdaa" providerId="ADAL" clId="{29D14F5E-098A-4E85-9AB1-AC1AC7B86D9B}" dt="2025-04-17T15:40:46.826" v="140"/>
        <pc:sldMkLst>
          <pc:docMk/>
          <pc:sldMk cId="2844957356" sldId="263"/>
        </pc:sldMkLst>
      </pc:sldChg>
      <pc:sldChg chg="modTransition modAnim">
        <pc:chgData name="Ben Wehrle" userId="d39c5785-c42b-480e-a722-d5f69bd9cdaa" providerId="ADAL" clId="{29D14F5E-098A-4E85-9AB1-AC1AC7B86D9B}" dt="2025-04-17T16:08:26.143" v="191"/>
        <pc:sldMkLst>
          <pc:docMk/>
          <pc:sldMk cId="917297085" sldId="264"/>
        </pc:sldMkLst>
      </pc:sldChg>
      <pc:sldChg chg="modSp mod modTransition modAnim">
        <pc:chgData name="Ben Wehrle" userId="d39c5785-c42b-480e-a722-d5f69bd9cdaa" providerId="ADAL" clId="{29D14F5E-098A-4E85-9AB1-AC1AC7B86D9B}" dt="2025-04-17T15:44:26.707" v="151" actId="1076"/>
        <pc:sldMkLst>
          <pc:docMk/>
          <pc:sldMk cId="3398428644" sldId="265"/>
        </pc:sldMkLst>
        <pc:spChg chg="mod">
          <ac:chgData name="Ben Wehrle" userId="d39c5785-c42b-480e-a722-d5f69bd9cdaa" providerId="ADAL" clId="{29D14F5E-098A-4E85-9AB1-AC1AC7B86D9B}" dt="2025-04-17T15:44:26.707" v="151" actId="1076"/>
          <ac:spMkLst>
            <pc:docMk/>
            <pc:sldMk cId="3398428644" sldId="265"/>
            <ac:spMk id="6" creationId="{6EC9F674-FA69-0B78-EA8F-09D9364AE432}"/>
          </ac:spMkLst>
        </pc:spChg>
        <pc:picChg chg="mod">
          <ac:chgData name="Ben Wehrle" userId="d39c5785-c42b-480e-a722-d5f69bd9cdaa" providerId="ADAL" clId="{29D14F5E-098A-4E85-9AB1-AC1AC7B86D9B}" dt="2025-04-17T15:43:26.562" v="145" actId="14100"/>
          <ac:picMkLst>
            <pc:docMk/>
            <pc:sldMk cId="3398428644" sldId="265"/>
            <ac:picMk id="5" creationId="{A1DF7969-C83C-D2EA-FFE9-97BB981F96C7}"/>
          </ac:picMkLst>
        </pc:picChg>
      </pc:sldChg>
      <pc:sldChg chg="modTransition modAnim">
        <pc:chgData name="Ben Wehrle" userId="d39c5785-c42b-480e-a722-d5f69bd9cdaa" providerId="ADAL" clId="{29D14F5E-098A-4E85-9AB1-AC1AC7B86D9B}" dt="2025-04-17T15:45:01.553" v="156"/>
        <pc:sldMkLst>
          <pc:docMk/>
          <pc:sldMk cId="537150122" sldId="266"/>
        </pc:sldMkLst>
      </pc:sldChg>
      <pc:sldChg chg="modSp mod modTransition modAnim">
        <pc:chgData name="Ben Wehrle" userId="d39c5785-c42b-480e-a722-d5f69bd9cdaa" providerId="ADAL" clId="{29D14F5E-098A-4E85-9AB1-AC1AC7B86D9B}" dt="2025-04-17T15:52:35.373" v="161"/>
        <pc:sldMkLst>
          <pc:docMk/>
          <pc:sldMk cId="4091965918" sldId="267"/>
        </pc:sldMkLst>
        <pc:spChg chg="mod">
          <ac:chgData name="Ben Wehrle" userId="d39c5785-c42b-480e-a722-d5f69bd9cdaa" providerId="ADAL" clId="{29D14F5E-098A-4E85-9AB1-AC1AC7B86D9B}" dt="2025-04-17T15:52:16.326" v="157" actId="14100"/>
          <ac:spMkLst>
            <pc:docMk/>
            <pc:sldMk cId="4091965918" sldId="267"/>
            <ac:spMk id="8" creationId="{3C0BA2FB-9A44-2CDA-2EFF-C589E73DC49B}"/>
          </ac:spMkLst>
        </pc:spChg>
      </pc:sldChg>
      <pc:sldChg chg="modTransition modAnim">
        <pc:chgData name="Ben Wehrle" userId="d39c5785-c42b-480e-a722-d5f69bd9cdaa" providerId="ADAL" clId="{29D14F5E-098A-4E85-9AB1-AC1AC7B86D9B}" dt="2025-04-17T15:54:37.961" v="171"/>
        <pc:sldMkLst>
          <pc:docMk/>
          <pc:sldMk cId="1436523224" sldId="268"/>
        </pc:sldMkLst>
      </pc:sldChg>
      <pc:sldChg chg="modTransition modAnim">
        <pc:chgData name="Ben Wehrle" userId="d39c5785-c42b-480e-a722-d5f69bd9cdaa" providerId="ADAL" clId="{29D14F5E-098A-4E85-9AB1-AC1AC7B86D9B}" dt="2025-04-17T16:06:41.564" v="184"/>
        <pc:sldMkLst>
          <pc:docMk/>
          <pc:sldMk cId="187173890" sldId="269"/>
        </pc:sldMkLst>
      </pc:sldChg>
      <pc:sldChg chg="modTransition modAnim">
        <pc:chgData name="Ben Wehrle" userId="d39c5785-c42b-480e-a722-d5f69bd9cdaa" providerId="ADAL" clId="{29D14F5E-098A-4E85-9AB1-AC1AC7B86D9B}" dt="2025-04-17T15:55:45.988" v="179"/>
        <pc:sldMkLst>
          <pc:docMk/>
          <pc:sldMk cId="1894498735" sldId="270"/>
        </pc:sldMkLst>
      </pc:sldChg>
      <pc:sldChg chg="modTransition modAnim">
        <pc:chgData name="Ben Wehrle" userId="d39c5785-c42b-480e-a722-d5f69bd9cdaa" providerId="ADAL" clId="{29D14F5E-098A-4E85-9AB1-AC1AC7B86D9B}" dt="2025-04-17T15:56:17.688" v="183"/>
        <pc:sldMkLst>
          <pc:docMk/>
          <pc:sldMk cId="4145637246" sldId="271"/>
        </pc:sldMkLst>
      </pc:sldChg>
      <pc:sldMasterChg chg="modTransition modSldLayout">
        <pc:chgData name="Ben Wehrle" userId="d39c5785-c42b-480e-a722-d5f69bd9cdaa" providerId="ADAL" clId="{29D14F5E-098A-4E85-9AB1-AC1AC7B86D9B}" dt="2025-04-17T15:11:24.137" v="18"/>
        <pc:sldMasterMkLst>
          <pc:docMk/>
          <pc:sldMasterMk cId="991198042" sldId="2147483737"/>
        </pc:sldMasterMkLst>
        <pc:sldLayoutChg chg="modTransition">
          <pc:chgData name="Ben Wehrle" userId="d39c5785-c42b-480e-a722-d5f69bd9cdaa" providerId="ADAL" clId="{29D14F5E-098A-4E85-9AB1-AC1AC7B86D9B}" dt="2025-04-17T15:11:24.137" v="18"/>
          <pc:sldLayoutMkLst>
            <pc:docMk/>
            <pc:sldMasterMk cId="991198042" sldId="2147483737"/>
            <pc:sldLayoutMk cId="4072074293" sldId="2147483738"/>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1552877241" sldId="2147483739"/>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3136745033" sldId="2147483740"/>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525614788" sldId="2147483741"/>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417109538" sldId="2147483742"/>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682363952" sldId="2147483743"/>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2633778942" sldId="2147483744"/>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1747179059" sldId="2147483745"/>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2682567013" sldId="2147483746"/>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1334532193" sldId="2147483747"/>
          </pc:sldLayoutMkLst>
        </pc:sldLayoutChg>
        <pc:sldLayoutChg chg="modTransition">
          <pc:chgData name="Ben Wehrle" userId="d39c5785-c42b-480e-a722-d5f69bd9cdaa" providerId="ADAL" clId="{29D14F5E-098A-4E85-9AB1-AC1AC7B86D9B}" dt="2025-04-17T15:11:24.137" v="18"/>
          <pc:sldLayoutMkLst>
            <pc:docMk/>
            <pc:sldMasterMk cId="991198042" sldId="2147483737"/>
            <pc:sldLayoutMk cId="3546258316" sldId="2147483748"/>
          </pc:sldLayoutMkLst>
        </pc:sldLayoutChg>
      </pc:sldMasterChg>
    </pc:docChg>
  </pc:docChgLst>
  <pc:docChgLst>
    <pc:chgData name="Ben Wehrle" userId="S::bwehrle@edcgov.us::d39c5785-c42b-480e-a722-d5f69bd9cdaa" providerId="AD" clId="Web-{8F275473-182A-A659-34FB-4795517399A6}"/>
    <pc:docChg chg="modSld">
      <pc:chgData name="Ben Wehrle" userId="S::bwehrle@edcgov.us::d39c5785-c42b-480e-a722-d5f69bd9cdaa" providerId="AD" clId="Web-{8F275473-182A-A659-34FB-4795517399A6}" dt="2025-04-17T15:08:32.910" v="76"/>
      <pc:docMkLst>
        <pc:docMk/>
      </pc:docMkLst>
      <pc:sldChg chg="modTransition">
        <pc:chgData name="Ben Wehrle" userId="S::bwehrle@edcgov.us::d39c5785-c42b-480e-a722-d5f69bd9cdaa" providerId="AD" clId="Web-{8F275473-182A-A659-34FB-4795517399A6}" dt="2025-04-17T15:08:32.910" v="63"/>
        <pc:sldMkLst>
          <pc:docMk/>
          <pc:sldMk cId="109857222" sldId="256"/>
        </pc:sldMkLst>
      </pc:sldChg>
      <pc:sldChg chg="modTransition">
        <pc:chgData name="Ben Wehrle" userId="S::bwehrle@edcgov.us::d39c5785-c42b-480e-a722-d5f69bd9cdaa" providerId="AD" clId="Web-{8F275473-182A-A659-34FB-4795517399A6}" dt="2025-04-17T15:08:32.910" v="64"/>
        <pc:sldMkLst>
          <pc:docMk/>
          <pc:sldMk cId="4154262294" sldId="257"/>
        </pc:sldMkLst>
      </pc:sldChg>
      <pc:sldChg chg="modTransition">
        <pc:chgData name="Ben Wehrle" userId="S::bwehrle@edcgov.us::d39c5785-c42b-480e-a722-d5f69bd9cdaa" providerId="AD" clId="Web-{8F275473-182A-A659-34FB-4795517399A6}" dt="2025-04-17T15:08:32.910" v="65"/>
        <pc:sldMkLst>
          <pc:docMk/>
          <pc:sldMk cId="2325903902" sldId="258"/>
        </pc:sldMkLst>
      </pc:sldChg>
      <pc:sldChg chg="modTransition">
        <pc:chgData name="Ben Wehrle" userId="S::bwehrle@edcgov.us::d39c5785-c42b-480e-a722-d5f69bd9cdaa" providerId="AD" clId="Web-{8F275473-182A-A659-34FB-4795517399A6}" dt="2025-04-17T15:08:32.910" v="66"/>
        <pc:sldMkLst>
          <pc:docMk/>
          <pc:sldMk cId="1699505639" sldId="260"/>
        </pc:sldMkLst>
      </pc:sldChg>
      <pc:sldChg chg="modTransition">
        <pc:chgData name="Ben Wehrle" userId="S::bwehrle@edcgov.us::d39c5785-c42b-480e-a722-d5f69bd9cdaa" providerId="AD" clId="Web-{8F275473-182A-A659-34FB-4795517399A6}" dt="2025-04-17T15:08:32.910" v="67"/>
        <pc:sldMkLst>
          <pc:docMk/>
          <pc:sldMk cId="4149132786" sldId="261"/>
        </pc:sldMkLst>
      </pc:sldChg>
      <pc:sldChg chg="modTransition">
        <pc:chgData name="Ben Wehrle" userId="S::bwehrle@edcgov.us::d39c5785-c42b-480e-a722-d5f69bd9cdaa" providerId="AD" clId="Web-{8F275473-182A-A659-34FB-4795517399A6}" dt="2025-04-17T15:08:32.910" v="68"/>
        <pc:sldMkLst>
          <pc:docMk/>
          <pc:sldMk cId="1557489694" sldId="262"/>
        </pc:sldMkLst>
      </pc:sldChg>
      <pc:sldChg chg="modTransition">
        <pc:chgData name="Ben Wehrle" userId="S::bwehrle@edcgov.us::d39c5785-c42b-480e-a722-d5f69bd9cdaa" providerId="AD" clId="Web-{8F275473-182A-A659-34FB-4795517399A6}" dt="2025-04-17T15:08:32.910" v="69"/>
        <pc:sldMkLst>
          <pc:docMk/>
          <pc:sldMk cId="2844957356" sldId="263"/>
        </pc:sldMkLst>
      </pc:sldChg>
      <pc:sldChg chg="modTransition">
        <pc:chgData name="Ben Wehrle" userId="S::bwehrle@edcgov.us::d39c5785-c42b-480e-a722-d5f69bd9cdaa" providerId="AD" clId="Web-{8F275473-182A-A659-34FB-4795517399A6}" dt="2025-04-17T15:08:32.910" v="70"/>
        <pc:sldMkLst>
          <pc:docMk/>
          <pc:sldMk cId="917297085" sldId="264"/>
        </pc:sldMkLst>
      </pc:sldChg>
      <pc:sldChg chg="modTransition">
        <pc:chgData name="Ben Wehrle" userId="S::bwehrle@edcgov.us::d39c5785-c42b-480e-a722-d5f69bd9cdaa" providerId="AD" clId="Web-{8F275473-182A-A659-34FB-4795517399A6}" dt="2025-04-17T15:08:32.910" v="71"/>
        <pc:sldMkLst>
          <pc:docMk/>
          <pc:sldMk cId="3398428644" sldId="265"/>
        </pc:sldMkLst>
      </pc:sldChg>
      <pc:sldChg chg="modTransition">
        <pc:chgData name="Ben Wehrle" userId="S::bwehrle@edcgov.us::d39c5785-c42b-480e-a722-d5f69bd9cdaa" providerId="AD" clId="Web-{8F275473-182A-A659-34FB-4795517399A6}" dt="2025-04-17T15:08:32.910" v="72"/>
        <pc:sldMkLst>
          <pc:docMk/>
          <pc:sldMk cId="537150122" sldId="266"/>
        </pc:sldMkLst>
      </pc:sldChg>
      <pc:sldChg chg="modTransition">
        <pc:chgData name="Ben Wehrle" userId="S::bwehrle@edcgov.us::d39c5785-c42b-480e-a722-d5f69bd9cdaa" providerId="AD" clId="Web-{8F275473-182A-A659-34FB-4795517399A6}" dt="2025-04-17T15:08:32.910" v="73"/>
        <pc:sldMkLst>
          <pc:docMk/>
          <pc:sldMk cId="4091965918" sldId="267"/>
        </pc:sldMkLst>
      </pc:sldChg>
      <pc:sldChg chg="modTransition">
        <pc:chgData name="Ben Wehrle" userId="S::bwehrle@edcgov.us::d39c5785-c42b-480e-a722-d5f69bd9cdaa" providerId="AD" clId="Web-{8F275473-182A-A659-34FB-4795517399A6}" dt="2025-04-17T15:08:32.910" v="74"/>
        <pc:sldMkLst>
          <pc:docMk/>
          <pc:sldMk cId="1436523224" sldId="268"/>
        </pc:sldMkLst>
      </pc:sldChg>
      <pc:sldChg chg="modTransition">
        <pc:chgData name="Ben Wehrle" userId="S::bwehrle@edcgov.us::d39c5785-c42b-480e-a722-d5f69bd9cdaa" providerId="AD" clId="Web-{8F275473-182A-A659-34FB-4795517399A6}" dt="2025-04-17T15:08:32.910" v="75"/>
        <pc:sldMkLst>
          <pc:docMk/>
          <pc:sldMk cId="187173890" sldId="269"/>
        </pc:sldMkLst>
      </pc:sldChg>
      <pc:sldChg chg="modTransition">
        <pc:chgData name="Ben Wehrle" userId="S::bwehrle@edcgov.us::d39c5785-c42b-480e-a722-d5f69bd9cdaa" providerId="AD" clId="Web-{8F275473-182A-A659-34FB-4795517399A6}" dt="2025-04-17T15:08:32.910" v="76"/>
        <pc:sldMkLst>
          <pc:docMk/>
          <pc:sldMk cId="1894498735" sldId="270"/>
        </pc:sldMkLst>
      </pc:sldChg>
      <pc:sldChg chg="modTransition">
        <pc:chgData name="Ben Wehrle" userId="S::bwehrle@edcgov.us::d39c5785-c42b-480e-a722-d5f69bd9cdaa" providerId="AD" clId="Web-{8F275473-182A-A659-34FB-4795517399A6}" dt="2025-04-17T15:08:32.910" v="62"/>
        <pc:sldMkLst>
          <pc:docMk/>
          <pc:sldMk cId="4145637246" sldId="27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30EA680-D336-4FF7-8B7A-9848BB0A1C3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2074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4532193"/>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46258316"/>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52877241"/>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6745033"/>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5614788"/>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7109538"/>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2363952"/>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3778942"/>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47179059"/>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2567013"/>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46CE7D5-CF57-46EF-B807-FDD0502418D4}" type="datetimeFigureOut">
              <a:rPr lang="en-US" smtClean="0"/>
              <a:t>4/22/2025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911980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sv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iccsafe.org/"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hyperlink" Target="https://codes.iccsafe.org/"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des.iccsafe.org/content/IWUIC2021P1"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A96C91-B815-4865-AB6A-3D1D734B3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079" y="0"/>
            <a:ext cx="72337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p:cNvSpPr>
            <a:spLocks noGrp="1"/>
          </p:cNvSpPr>
          <p:nvPr>
            <p:ph type="ctrTitle"/>
          </p:nvPr>
        </p:nvSpPr>
        <p:spPr>
          <a:xfrm>
            <a:off x="4654296" y="931862"/>
            <a:ext cx="6293104" cy="3103108"/>
          </a:xfrm>
        </p:spPr>
        <p:txBody>
          <a:bodyPr anchor="b">
            <a:normAutofit/>
          </a:bodyPr>
          <a:lstStyle/>
          <a:p>
            <a:r>
              <a:rPr lang="en-US" sz="4400" dirty="0"/>
              <a:t>Building Safety Month 2025</a:t>
            </a:r>
          </a:p>
        </p:txBody>
      </p:sp>
      <p:sp>
        <p:nvSpPr>
          <p:cNvPr id="3" name="Subtitle 2"/>
          <p:cNvSpPr>
            <a:spLocks noGrp="1"/>
          </p:cNvSpPr>
          <p:nvPr>
            <p:ph type="subTitle" idx="1"/>
          </p:nvPr>
        </p:nvSpPr>
        <p:spPr>
          <a:xfrm>
            <a:off x="4654296" y="4200070"/>
            <a:ext cx="6293104" cy="1819729"/>
          </a:xfrm>
          <a:noFill/>
        </p:spPr>
        <p:txBody>
          <a:bodyPr anchor="t">
            <a:normAutofit/>
          </a:bodyPr>
          <a:lstStyle/>
          <a:p>
            <a:r>
              <a:rPr lang="en-US" sz="2000" dirty="0">
                <a:solidFill>
                  <a:schemeClr val="tx1"/>
                </a:solidFill>
              </a:rPr>
              <a:t>Week 1 – The Warm-Up</a:t>
            </a:r>
          </a:p>
        </p:txBody>
      </p:sp>
      <p:pic>
        <p:nvPicPr>
          <p:cNvPr id="5" name="Picture 4" descr="Runners at a starting line">
            <a:extLst>
              <a:ext uri="{FF2B5EF4-FFF2-40B4-BE49-F238E27FC236}">
                <a16:creationId xmlns:a16="http://schemas.microsoft.com/office/drawing/2014/main" id="{D16CB61B-D2B6-CB44-AB0C-861F5CBBC725}"/>
              </a:ext>
            </a:extLst>
          </p:cNvPr>
          <p:cNvPicPr>
            <a:picLocks noChangeAspect="1"/>
          </p:cNvPicPr>
          <p:nvPr/>
        </p:nvPicPr>
        <p:blipFill>
          <a:blip r:embed="rId2">
            <a:extLst>
              <a:ext uri="{28A0092B-C50C-407E-A947-70E740481C1C}">
                <a14:useLocalDpi xmlns:a14="http://schemas.microsoft.com/office/drawing/2010/main" val="0"/>
              </a:ext>
            </a:extLst>
          </a:blip>
          <a:srcRect l="29063" r="29062" b="-1"/>
          <a:stretch/>
        </p:blipFill>
        <p:spPr>
          <a:xfrm>
            <a:off x="20" y="10"/>
            <a:ext cx="4059059" cy="6857990"/>
          </a:xfrm>
          <a:prstGeom prst="rect">
            <a:avLst/>
          </a:prstGeom>
        </p:spPr>
      </p:pic>
      <p:pic>
        <p:nvPicPr>
          <p:cNvPr id="8" name="Picture 7" descr="Logo&#10;&#10;AI-generated content may be incorrect.">
            <a:extLst>
              <a:ext uri="{FF2B5EF4-FFF2-40B4-BE49-F238E27FC236}">
                <a16:creationId xmlns:a16="http://schemas.microsoft.com/office/drawing/2014/main" id="{7F49371D-F870-3158-9866-2D0D92F32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3450" y="4425680"/>
            <a:ext cx="2247900" cy="22479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400"/>
                                        <p:tgtEl>
                                          <p:spTgt spid="2"/>
                                        </p:tgtEl>
                                      </p:cBhvr>
                                    </p:animEffect>
                                  </p:childTnLst>
                                </p:cTn>
                              </p:par>
                            </p:childTnLst>
                          </p:cTn>
                        </p:par>
                        <p:par>
                          <p:cTn id="8" fill="hold">
                            <p:stCondLst>
                              <p:cond delay="1400"/>
                            </p:stCondLst>
                            <p:childTnLst>
                              <p:par>
                                <p:cTn id="9" presetID="10" presetClass="entr" presetSubtype="0" fill="hold" grpId="0" nodeType="afterEffect">
                                  <p:stCondLst>
                                    <p:cond delay="0"/>
                                  </p:stCondLst>
                                  <p:iterate>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1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oden houses under construction">
            <a:extLst>
              <a:ext uri="{FF2B5EF4-FFF2-40B4-BE49-F238E27FC236}">
                <a16:creationId xmlns:a16="http://schemas.microsoft.com/office/drawing/2014/main" id="{0471B854-D2B1-09DB-8544-23AFA90A5F5E}"/>
              </a:ext>
            </a:extLst>
          </p:cNvPr>
          <p:cNvPicPr>
            <a:picLocks noGrp="1" noChangeAspect="1"/>
          </p:cNvPicPr>
          <p:nvPr>
            <p:ph idx="1"/>
          </p:nvPr>
        </p:nvPicPr>
        <p:blipFill>
          <a:blip r:embed="rId2">
            <a:alphaModFix amt="40000"/>
            <a:extLst>
              <a:ext uri="{28A0092B-C50C-407E-A947-70E740481C1C}">
                <a14:useLocalDpi xmlns:a14="http://schemas.microsoft.com/office/drawing/2010/main" val="0"/>
              </a:ext>
            </a:extLst>
          </a:blip>
          <a:srcRect t="2635" b="13095"/>
          <a:stretch/>
        </p:blipFill>
        <p:spPr>
          <a:xfrm>
            <a:off x="20" y="-2"/>
            <a:ext cx="12191980" cy="6858000"/>
          </a:xfrm>
          <a:prstGeom prst="rect">
            <a:avLst/>
          </a:prstGeom>
        </p:spPr>
      </p:pic>
      <p:sp>
        <p:nvSpPr>
          <p:cNvPr id="2" name="Title 1">
            <a:extLst>
              <a:ext uri="{FF2B5EF4-FFF2-40B4-BE49-F238E27FC236}">
                <a16:creationId xmlns:a16="http://schemas.microsoft.com/office/drawing/2014/main" id="{EB79FE20-A856-19CA-9DB1-A67202513AD9}"/>
              </a:ext>
            </a:extLst>
          </p:cNvPr>
          <p:cNvSpPr>
            <a:spLocks noGrp="1"/>
          </p:cNvSpPr>
          <p:nvPr>
            <p:ph type="title"/>
          </p:nvPr>
        </p:nvSpPr>
        <p:spPr>
          <a:xfrm>
            <a:off x="1261872" y="758952"/>
            <a:ext cx="9418320" cy="1663235"/>
          </a:xfrm>
        </p:spPr>
        <p:txBody>
          <a:bodyPr vert="horz" lIns="91440" tIns="45720" rIns="91440" bIns="45720" rtlCol="0" anchor="b">
            <a:normAutofit/>
          </a:bodyPr>
          <a:lstStyle/>
          <a:p>
            <a:pPr>
              <a:lnSpc>
                <a:spcPct val="85000"/>
              </a:lnSpc>
            </a:pPr>
            <a:r>
              <a:rPr lang="en-US" sz="7200" dirty="0"/>
              <a:t>The Life of a Building</a:t>
            </a:r>
          </a:p>
        </p:txBody>
      </p:sp>
      <p:sp>
        <p:nvSpPr>
          <p:cNvPr id="6" name="TextBox 5">
            <a:extLst>
              <a:ext uri="{FF2B5EF4-FFF2-40B4-BE49-F238E27FC236}">
                <a16:creationId xmlns:a16="http://schemas.microsoft.com/office/drawing/2014/main" id="{CD2EE402-E69D-EBBA-5478-8714DBEC796B}"/>
              </a:ext>
            </a:extLst>
          </p:cNvPr>
          <p:cNvSpPr txBox="1"/>
          <p:nvPr/>
        </p:nvSpPr>
        <p:spPr>
          <a:xfrm>
            <a:off x="2324911" y="3647872"/>
            <a:ext cx="6663446" cy="1477328"/>
          </a:xfrm>
          <a:prstGeom prst="rect">
            <a:avLst/>
          </a:prstGeom>
          <a:noFill/>
        </p:spPr>
        <p:txBody>
          <a:bodyPr wrap="square" rtlCol="0">
            <a:spAutoFit/>
          </a:bodyPr>
          <a:lstStyle/>
          <a:p>
            <a:pPr algn="ctr"/>
            <a:r>
              <a:rPr lang="en-US" dirty="0"/>
              <a:t>A building begins as an idea. From the moment a building is imagined, components of building safety shape its development, design, construction, operation and use, contributing to the quality of life and economic vitality of a community</a:t>
            </a:r>
          </a:p>
        </p:txBody>
      </p:sp>
    </p:spTree>
    <p:extLst>
      <p:ext uri="{BB962C8B-B14F-4D97-AF65-F5344CB8AC3E}">
        <p14:creationId xmlns:p14="http://schemas.microsoft.com/office/powerpoint/2010/main" val="537150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floor, indoor, room, living&#10;&#10;AI-generated content may be incorrect.">
            <a:extLst>
              <a:ext uri="{FF2B5EF4-FFF2-40B4-BE49-F238E27FC236}">
                <a16:creationId xmlns:a16="http://schemas.microsoft.com/office/drawing/2014/main" id="{443427C2-3CC3-7999-A540-EEFE720E9A50}"/>
              </a:ext>
            </a:extLst>
          </p:cNvPr>
          <p:cNvPicPr>
            <a:picLocks noGrp="1" noChangeAspect="1"/>
          </p:cNvPicPr>
          <p:nvPr>
            <p:ph idx="1"/>
          </p:nvPr>
        </p:nvPicPr>
        <p:blipFill>
          <a:blip r:embed="rId2">
            <a:alphaModFix amt="35000"/>
            <a:extLst>
              <a:ext uri="{28A0092B-C50C-407E-A947-70E740481C1C}">
                <a14:useLocalDpi xmlns:a14="http://schemas.microsoft.com/office/drawing/2010/main" val="0"/>
              </a:ext>
            </a:extLst>
          </a:blip>
          <a:srcRect t="9021"/>
          <a:stretch/>
        </p:blipFill>
        <p:spPr>
          <a:xfrm>
            <a:off x="20" y="10"/>
            <a:ext cx="11292820" cy="6857990"/>
          </a:xfrm>
          <a:prstGeom prst="rect">
            <a:avLst/>
          </a:prstGeom>
        </p:spPr>
      </p:pic>
      <p:sp>
        <p:nvSpPr>
          <p:cNvPr id="2" name="Title 1">
            <a:extLst>
              <a:ext uri="{FF2B5EF4-FFF2-40B4-BE49-F238E27FC236}">
                <a16:creationId xmlns:a16="http://schemas.microsoft.com/office/drawing/2014/main" id="{9B1E053C-AD3C-77FC-2C63-95960A3E6A31}"/>
              </a:ext>
            </a:extLst>
          </p:cNvPr>
          <p:cNvSpPr>
            <a:spLocks noGrp="1"/>
          </p:cNvSpPr>
          <p:nvPr>
            <p:ph type="title"/>
          </p:nvPr>
        </p:nvSpPr>
        <p:spPr>
          <a:xfrm>
            <a:off x="1261872" y="365760"/>
            <a:ext cx="9692640" cy="1325562"/>
          </a:xfrm>
        </p:spPr>
        <p:txBody>
          <a:bodyPr vert="horz" lIns="91440" tIns="45720" rIns="91440" bIns="45720" rtlCol="0" anchor="b">
            <a:normAutofit/>
          </a:bodyPr>
          <a:lstStyle/>
          <a:p>
            <a:r>
              <a:rPr lang="en-US">
                <a:solidFill>
                  <a:schemeClr val="bg1"/>
                </a:solidFill>
              </a:rPr>
              <a:t>Renovations</a:t>
            </a:r>
          </a:p>
        </p:txBody>
      </p:sp>
      <p:sp>
        <p:nvSpPr>
          <p:cNvPr id="8" name="TextBox 7">
            <a:extLst>
              <a:ext uri="{FF2B5EF4-FFF2-40B4-BE49-F238E27FC236}">
                <a16:creationId xmlns:a16="http://schemas.microsoft.com/office/drawing/2014/main" id="{3C0BA2FB-9A44-2CDA-2EFF-C589E73DC49B}"/>
              </a:ext>
            </a:extLst>
          </p:cNvPr>
          <p:cNvSpPr txBox="1"/>
          <p:nvPr/>
        </p:nvSpPr>
        <p:spPr>
          <a:xfrm>
            <a:off x="1261872" y="2005739"/>
            <a:ext cx="8595360" cy="1423261"/>
          </a:xfrm>
          <a:prstGeom prst="rect">
            <a:avLst/>
          </a:prstGeom>
        </p:spPr>
        <p:txBody>
          <a:bodyPr vert="horz" lIns="91440" tIns="45720" rIns="91440" bIns="45720" rtlCol="0">
            <a:normAutofit/>
          </a:bodyPr>
          <a:lstStyle/>
          <a:p>
            <a:pPr indent="-182880" defTabSz="914400">
              <a:spcAft>
                <a:spcPts val="600"/>
              </a:spcAft>
              <a:buClr>
                <a:schemeClr val="accent1"/>
              </a:buClr>
            </a:pPr>
            <a:r>
              <a:rPr lang="en-US" dirty="0">
                <a:solidFill>
                  <a:schemeClr val="bg1"/>
                </a:solidFill>
              </a:rPr>
              <a:t>If the owner wishes to alter an existing building’s construction or change its use, the process is subject to the application and issuance of a building permit, construction inspection(s) and issuance of Certificate of Occupancy or Compliance by the Code Official. </a:t>
            </a:r>
          </a:p>
        </p:txBody>
      </p:sp>
    </p:spTree>
    <p:extLst>
      <p:ext uri="{BB962C8B-B14F-4D97-AF65-F5344CB8AC3E}">
        <p14:creationId xmlns:p14="http://schemas.microsoft.com/office/powerpoint/2010/main" val="4091965918"/>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EA113F-3FC6-FE64-6EDB-99C8D78A0A22}"/>
              </a:ext>
            </a:extLst>
          </p:cNvPr>
          <p:cNvSpPr>
            <a:spLocks noGrp="1"/>
          </p:cNvSpPr>
          <p:nvPr>
            <p:ph type="title"/>
          </p:nvPr>
        </p:nvSpPr>
        <p:spPr>
          <a:xfrm>
            <a:off x="643468" y="4564674"/>
            <a:ext cx="4010820" cy="1615461"/>
          </a:xfrm>
        </p:spPr>
        <p:txBody>
          <a:bodyPr vert="horz" lIns="91440" tIns="45720" rIns="91440" bIns="45720" rtlCol="0" anchor="ctr">
            <a:normAutofit/>
          </a:bodyPr>
          <a:lstStyle/>
          <a:p>
            <a:r>
              <a:rPr lang="en-US" sz="3200" dirty="0"/>
              <a:t>Operation &amp; Maintenance</a:t>
            </a:r>
          </a:p>
        </p:txBody>
      </p:sp>
      <p:pic>
        <p:nvPicPr>
          <p:cNvPr id="5" name="Content Placeholder 4" descr="A screenshot of a computer&#10;&#10;AI-generated content may be incorrect.">
            <a:extLst>
              <a:ext uri="{FF2B5EF4-FFF2-40B4-BE49-F238E27FC236}">
                <a16:creationId xmlns:a16="http://schemas.microsoft.com/office/drawing/2014/main" id="{98BA9836-E73E-0A09-D6E4-46B270A665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35" b="14082"/>
          <a:stretch/>
        </p:blipFill>
        <p:spPr>
          <a:xfrm>
            <a:off x="20" y="1"/>
            <a:ext cx="11292820" cy="4212708"/>
          </a:xfrm>
          <a:prstGeom prst="rect">
            <a:avLst/>
          </a:prstGeom>
        </p:spPr>
      </p:pic>
      <p:cxnSp>
        <p:nvCxnSpPr>
          <p:cNvPr id="13" name="Straight Connector 12">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7539B3-1CF4-2007-8A6A-7AE304B95C8D}"/>
              </a:ext>
            </a:extLst>
          </p:cNvPr>
          <p:cNvSpPr txBox="1"/>
          <p:nvPr/>
        </p:nvSpPr>
        <p:spPr>
          <a:xfrm>
            <a:off x="5288640" y="4564673"/>
            <a:ext cx="5665871" cy="1615463"/>
          </a:xfrm>
          <a:prstGeom prst="rect">
            <a:avLst/>
          </a:prstGeom>
        </p:spPr>
        <p:txBody>
          <a:bodyPr vert="horz" lIns="91440" tIns="45720" rIns="91440" bIns="45720" rtlCol="0" anchor="ctr">
            <a:normAutofit/>
          </a:bodyPr>
          <a:lstStyle/>
          <a:p>
            <a:pPr indent="-182880" defTabSz="914400">
              <a:spcAft>
                <a:spcPts val="600"/>
              </a:spcAft>
              <a:buClr>
                <a:schemeClr val="accent1"/>
              </a:buClr>
            </a:pPr>
            <a:r>
              <a:rPr lang="en-US" sz="1600" dirty="0"/>
              <a:t>The Fire Marshal periodically performs fire safety and property maintenance inspections to ensure the building is occupied, operated and maintained in conformance with applicable requirements of the code</a:t>
            </a:r>
            <a:r>
              <a:rPr lang="en-US" sz="1600"/>
              <a:t>. </a:t>
            </a:r>
            <a:endParaRPr lang="en-US" sz="1600" dirty="0"/>
          </a:p>
        </p:txBody>
      </p:sp>
    </p:spTree>
    <p:extLst>
      <p:ext uri="{BB962C8B-B14F-4D97-AF65-F5344CB8AC3E}">
        <p14:creationId xmlns:p14="http://schemas.microsoft.com/office/powerpoint/2010/main" val="1436523224"/>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FFB6-4E06-CEDC-7880-8B92E8C0BD36}"/>
              </a:ext>
            </a:extLst>
          </p:cNvPr>
          <p:cNvSpPr>
            <a:spLocks noGrp="1"/>
          </p:cNvSpPr>
          <p:nvPr>
            <p:ph type="title"/>
          </p:nvPr>
        </p:nvSpPr>
        <p:spPr>
          <a:xfrm>
            <a:off x="6420464" y="539087"/>
            <a:ext cx="4534047" cy="1584895"/>
          </a:xfrm>
        </p:spPr>
        <p:txBody>
          <a:bodyPr>
            <a:normAutofit/>
          </a:bodyPr>
          <a:lstStyle/>
          <a:p>
            <a:r>
              <a:rPr lang="en-US" dirty="0"/>
              <a:t>Construction</a:t>
            </a:r>
          </a:p>
        </p:txBody>
      </p:sp>
      <p:pic>
        <p:nvPicPr>
          <p:cNvPr id="5" name="Picture 4" descr="Woodworker measuring board">
            <a:extLst>
              <a:ext uri="{FF2B5EF4-FFF2-40B4-BE49-F238E27FC236}">
                <a16:creationId xmlns:a16="http://schemas.microsoft.com/office/drawing/2014/main" id="{887E3287-64B1-D251-0F08-9AFD08538018}"/>
              </a:ext>
            </a:extLst>
          </p:cNvPr>
          <p:cNvPicPr>
            <a:picLocks noChangeAspect="1"/>
          </p:cNvPicPr>
          <p:nvPr/>
        </p:nvPicPr>
        <p:blipFill>
          <a:blip r:embed="rId2">
            <a:extLst>
              <a:ext uri="{28A0092B-C50C-407E-A947-70E740481C1C}">
                <a14:useLocalDpi xmlns:a14="http://schemas.microsoft.com/office/drawing/2010/main" val="0"/>
              </a:ext>
            </a:extLst>
          </a:blip>
          <a:srcRect l="37840" r="2837" b="-1"/>
          <a:stretch/>
        </p:blipFill>
        <p:spPr>
          <a:xfrm>
            <a:off x="20" y="10"/>
            <a:ext cx="6094799" cy="6857990"/>
          </a:xfrm>
          <a:prstGeom prst="rect">
            <a:avLst/>
          </a:prstGeom>
        </p:spPr>
      </p:pic>
      <p:sp>
        <p:nvSpPr>
          <p:cNvPr id="3" name="Content Placeholder 2">
            <a:extLst>
              <a:ext uri="{FF2B5EF4-FFF2-40B4-BE49-F238E27FC236}">
                <a16:creationId xmlns:a16="http://schemas.microsoft.com/office/drawing/2014/main" id="{14002869-3736-03C8-3BB4-85C6F13FED83}"/>
              </a:ext>
            </a:extLst>
          </p:cNvPr>
          <p:cNvSpPr>
            <a:spLocks noGrp="1"/>
          </p:cNvSpPr>
          <p:nvPr>
            <p:ph idx="1"/>
          </p:nvPr>
        </p:nvSpPr>
        <p:spPr>
          <a:xfrm>
            <a:off x="6420463" y="2438399"/>
            <a:ext cx="4572002" cy="3880514"/>
          </a:xfrm>
        </p:spPr>
        <p:txBody>
          <a:bodyPr>
            <a:normAutofit/>
          </a:bodyPr>
          <a:lstStyle/>
          <a:p>
            <a:r>
              <a:rPr lang="en-US" dirty="0"/>
              <a:t>The contractor constructs the building in accordance with approved plans and specifications. The Building Inspector conducts periodic inspections to ensure the work conforms with approved plans and specifications. Upon completion, a Certificate of Occupancy (or Certificate of Compliance) is issued by the Code Official</a:t>
            </a:r>
          </a:p>
          <a:p>
            <a:endParaRPr lang="en-US" dirty="0"/>
          </a:p>
        </p:txBody>
      </p:sp>
    </p:spTree>
    <p:extLst>
      <p:ext uri="{BB962C8B-B14F-4D97-AF65-F5344CB8AC3E}">
        <p14:creationId xmlns:p14="http://schemas.microsoft.com/office/powerpoint/2010/main" val="187173890"/>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72D86B8-F8FA-4152-BB97-1E86BF5C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0"/>
            <a:ext cx="3458292" cy="4206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ign&#10;&#10;AI-generated content may be incorrect.">
            <a:extLst>
              <a:ext uri="{FF2B5EF4-FFF2-40B4-BE49-F238E27FC236}">
                <a16:creationId xmlns:a16="http://schemas.microsoft.com/office/drawing/2014/main" id="{17080D85-6474-C45A-749E-931050D95C9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64" r="758"/>
          <a:stretch/>
        </p:blipFill>
        <p:spPr>
          <a:xfrm>
            <a:off x="778934" y="647789"/>
            <a:ext cx="2833134" cy="2933518"/>
          </a:xfrm>
          <a:prstGeom prst="rect">
            <a:avLst/>
          </a:prstGeom>
        </p:spPr>
      </p:pic>
      <p:sp>
        <p:nvSpPr>
          <p:cNvPr id="33" name="Rectangle 32">
            <a:extLst>
              <a:ext uri="{FF2B5EF4-FFF2-40B4-BE49-F238E27FC236}">
                <a16:creationId xmlns:a16="http://schemas.microsoft.com/office/drawing/2014/main" id="{1E9F5D63-18D2-44EE-9BF4-F99E145C8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96" y="5812"/>
            <a:ext cx="3419856" cy="2490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AI-generated content may be incorrect.">
            <a:extLst>
              <a:ext uri="{FF2B5EF4-FFF2-40B4-BE49-F238E27FC236}">
                <a16:creationId xmlns:a16="http://schemas.microsoft.com/office/drawing/2014/main" id="{8F5B6258-3BE0-26BD-097C-BE7B3F05FFFA}"/>
              </a:ext>
            </a:extLst>
          </p:cNvPr>
          <p:cNvPicPr>
            <a:picLocks noChangeAspect="1"/>
          </p:cNvPicPr>
          <p:nvPr/>
        </p:nvPicPr>
        <p:blipFill>
          <a:blip r:embed="rId3">
            <a:extLst>
              <a:ext uri="{28A0092B-C50C-407E-A947-70E740481C1C}">
                <a14:useLocalDpi xmlns:a14="http://schemas.microsoft.com/office/drawing/2010/main" val="0"/>
              </a:ext>
            </a:extLst>
          </a:blip>
          <a:srcRect l="28523" r="33427"/>
          <a:stretch/>
        </p:blipFill>
        <p:spPr>
          <a:xfrm>
            <a:off x="5166939" y="311680"/>
            <a:ext cx="1232426" cy="1821919"/>
          </a:xfrm>
          <a:prstGeom prst="rect">
            <a:avLst/>
          </a:prstGeom>
        </p:spPr>
      </p:pic>
      <p:sp>
        <p:nvSpPr>
          <p:cNvPr id="35" name="Rectangle 34">
            <a:extLst>
              <a:ext uri="{FF2B5EF4-FFF2-40B4-BE49-F238E27FC236}">
                <a16:creationId xmlns:a16="http://schemas.microsoft.com/office/drawing/2014/main" id="{75FB676B-0487-4FE6-A64F-7AA4C2693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367107"/>
            <a:ext cx="3458292" cy="2490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77DA550-86B5-FFA8-2D59-F01E5116F7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548" y="5097918"/>
            <a:ext cx="2833134" cy="1041593"/>
          </a:xfrm>
          <a:prstGeom prst="rect">
            <a:avLst/>
          </a:prstGeom>
        </p:spPr>
      </p:pic>
      <p:sp>
        <p:nvSpPr>
          <p:cNvPr id="37" name="Rectangle 36">
            <a:extLst>
              <a:ext uri="{FF2B5EF4-FFF2-40B4-BE49-F238E27FC236}">
                <a16:creationId xmlns:a16="http://schemas.microsoft.com/office/drawing/2014/main" id="{F04C8A62-F20F-437D-B6E7-D2C4777D4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96" y="2651761"/>
            <a:ext cx="3423003" cy="4206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AI-generated content may be incorrect.">
            <a:extLst>
              <a:ext uri="{FF2B5EF4-FFF2-40B4-BE49-F238E27FC236}">
                <a16:creationId xmlns:a16="http://schemas.microsoft.com/office/drawing/2014/main" id="{53271052-01AC-FA76-602C-E5A91382F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074" y="3366993"/>
            <a:ext cx="2774205" cy="2774205"/>
          </a:xfrm>
          <a:prstGeom prst="rect">
            <a:avLst/>
          </a:prstGeom>
        </p:spPr>
      </p:pic>
      <p:sp>
        <p:nvSpPr>
          <p:cNvPr id="8" name="TextBox 7">
            <a:extLst>
              <a:ext uri="{FF2B5EF4-FFF2-40B4-BE49-F238E27FC236}">
                <a16:creationId xmlns:a16="http://schemas.microsoft.com/office/drawing/2014/main" id="{94604932-33A1-A87C-C3F9-E64EEF885ECA}"/>
              </a:ext>
            </a:extLst>
          </p:cNvPr>
          <p:cNvSpPr txBox="1"/>
          <p:nvPr/>
        </p:nvSpPr>
        <p:spPr>
          <a:xfrm>
            <a:off x="7829930" y="2812626"/>
            <a:ext cx="3150790" cy="3733693"/>
          </a:xfrm>
          <a:prstGeom prst="rect">
            <a:avLst/>
          </a:prstGeom>
        </p:spPr>
        <p:txBody>
          <a:bodyPr vert="horz" lIns="91440" tIns="45720" rIns="91440" bIns="45720" rtlCol="0">
            <a:normAutofit lnSpcReduction="10000"/>
          </a:bodyPr>
          <a:lstStyle/>
          <a:p>
            <a:pPr indent="-182880" defTabSz="914400">
              <a:lnSpc>
                <a:spcPct val="90000"/>
              </a:lnSpc>
              <a:spcAft>
                <a:spcPts val="600"/>
              </a:spcAft>
              <a:buClr>
                <a:schemeClr val="accent1"/>
              </a:buClr>
            </a:pPr>
            <a:r>
              <a:rPr lang="en-US" dirty="0"/>
              <a:t>The design professional submits building plans, specifications and a building </a:t>
            </a:r>
            <a:r>
              <a:rPr lang="en-US" sz="3200" dirty="0"/>
              <a:t>permit</a:t>
            </a:r>
            <a:r>
              <a:rPr lang="en-US" dirty="0"/>
              <a:t> application to the Permit Technician. The Plans Examiner reviews the plans and specifications for conformance with local regulations and adopted codes and standards. Once the project is determined to comply, a building permit is issued by the Code Official.</a:t>
            </a:r>
          </a:p>
        </p:txBody>
      </p:sp>
    </p:spTree>
    <p:extLst>
      <p:ext uri="{BB962C8B-B14F-4D97-AF65-F5344CB8AC3E}">
        <p14:creationId xmlns:p14="http://schemas.microsoft.com/office/powerpoint/2010/main" val="1894498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44C5F8A-F34F-401A-A9CA-A9F426356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FCA715-B5DA-7C3C-5870-BE0D622195E5}"/>
              </a:ext>
            </a:extLst>
          </p:cNvPr>
          <p:cNvSpPr>
            <a:spLocks noGrp="1"/>
          </p:cNvSpPr>
          <p:nvPr>
            <p:ph type="title"/>
          </p:nvPr>
        </p:nvSpPr>
        <p:spPr>
          <a:xfrm>
            <a:off x="1280858" y="640081"/>
            <a:ext cx="5655429" cy="1606948"/>
          </a:xfrm>
        </p:spPr>
        <p:txBody>
          <a:bodyPr vert="horz" lIns="91440" tIns="45720" rIns="91440" bIns="45720" rtlCol="0" anchor="b">
            <a:normAutofit/>
          </a:bodyPr>
          <a:lstStyle/>
          <a:p>
            <a:r>
              <a:rPr lang="en-US" dirty="0"/>
              <a:t>Planning &amp; Development</a:t>
            </a:r>
          </a:p>
        </p:txBody>
      </p:sp>
      <p:sp>
        <p:nvSpPr>
          <p:cNvPr id="17" name="TextBox 16">
            <a:extLst>
              <a:ext uri="{FF2B5EF4-FFF2-40B4-BE49-F238E27FC236}">
                <a16:creationId xmlns:a16="http://schemas.microsoft.com/office/drawing/2014/main" id="{7363F481-BA47-2EE2-6D05-832415152D27}"/>
              </a:ext>
            </a:extLst>
          </p:cNvPr>
          <p:cNvSpPr txBox="1"/>
          <p:nvPr/>
        </p:nvSpPr>
        <p:spPr>
          <a:xfrm>
            <a:off x="1280858" y="2560106"/>
            <a:ext cx="5655429" cy="3724805"/>
          </a:xfrm>
          <a:prstGeom prst="rect">
            <a:avLst/>
          </a:prstGeom>
        </p:spPr>
        <p:txBody>
          <a:bodyPr vert="horz" lIns="91440" tIns="45720" rIns="91440" bIns="45720" rtlCol="0">
            <a:normAutofit/>
          </a:bodyPr>
          <a:lstStyle/>
          <a:p>
            <a:pPr indent="-182880" defTabSz="914400">
              <a:spcAft>
                <a:spcPts val="600"/>
              </a:spcAft>
              <a:buClr>
                <a:schemeClr val="accent1"/>
              </a:buClr>
            </a:pPr>
            <a:r>
              <a:rPr lang="en-US" dirty="0"/>
              <a:t>The owner engages a design professional to plan and design a building. The Code Official assists the owner and design professional to understand proper application of zoning, codes and standards to the project. The Permit Technician provides assistance during the application and approval process.</a:t>
            </a:r>
          </a:p>
        </p:txBody>
      </p:sp>
      <p:sp>
        <p:nvSpPr>
          <p:cNvPr id="24" name="Rectangle 23">
            <a:extLst>
              <a:ext uri="{FF2B5EF4-FFF2-40B4-BE49-F238E27FC236}">
                <a16:creationId xmlns:a16="http://schemas.microsoft.com/office/drawing/2014/main" id="{E2A53059-D7B9-4249-ACFA-426AA0C68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2216" y="599768"/>
            <a:ext cx="3047841"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Chart&#10;&#10;AI-generated content may be incorrect.">
            <a:extLst>
              <a:ext uri="{FF2B5EF4-FFF2-40B4-BE49-F238E27FC236}">
                <a16:creationId xmlns:a16="http://schemas.microsoft.com/office/drawing/2014/main" id="{24B89B9A-87D7-4B5E-834F-4012F019227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056164" y="822905"/>
            <a:ext cx="2119945" cy="2119945"/>
          </a:xfrm>
          <a:prstGeom prst="rect">
            <a:avLst/>
          </a:prstGeom>
        </p:spPr>
      </p:pic>
      <p:sp>
        <p:nvSpPr>
          <p:cNvPr id="26" name="Rectangle 25">
            <a:extLst>
              <a:ext uri="{FF2B5EF4-FFF2-40B4-BE49-F238E27FC236}">
                <a16:creationId xmlns:a16="http://schemas.microsoft.com/office/drawing/2014/main" id="{F230AD75-6717-4566-9CA9-25308C059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2216" y="3688130"/>
            <a:ext cx="3047841"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Diagram, engineering drawing&#10;&#10;AI-generated content may be incorrect.">
            <a:extLst>
              <a:ext uri="{FF2B5EF4-FFF2-40B4-BE49-F238E27FC236}">
                <a16:creationId xmlns:a16="http://schemas.microsoft.com/office/drawing/2014/main" id="{A7F6BB8C-4FB6-6027-2B1D-7CB7C50E88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10358" y="4099632"/>
            <a:ext cx="2611556" cy="1743213"/>
          </a:xfrm>
          <a:prstGeom prst="rect">
            <a:avLst/>
          </a:prstGeom>
        </p:spPr>
      </p:pic>
    </p:spTree>
    <p:extLst>
      <p:ext uri="{BB962C8B-B14F-4D97-AF65-F5344CB8AC3E}">
        <p14:creationId xmlns:p14="http://schemas.microsoft.com/office/powerpoint/2010/main" val="4145637246"/>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A072-371B-4E05-0E16-DAF09E1ADC26}"/>
              </a:ext>
            </a:extLst>
          </p:cNvPr>
          <p:cNvSpPr>
            <a:spLocks noGrp="1"/>
          </p:cNvSpPr>
          <p:nvPr>
            <p:ph type="title"/>
          </p:nvPr>
        </p:nvSpPr>
        <p:spPr>
          <a:xfrm>
            <a:off x="6578079" y="365760"/>
            <a:ext cx="4440488" cy="1805940"/>
          </a:xfrm>
        </p:spPr>
        <p:txBody>
          <a:bodyPr vert="horz" lIns="91440" tIns="45720" rIns="91440" bIns="45720" rtlCol="0" anchor="b">
            <a:normAutofit/>
          </a:bodyPr>
          <a:lstStyle/>
          <a:p>
            <a:r>
              <a:rPr lang="en-US" sz="3700" dirty="0"/>
              <a:t>Welcome to Building Safety Month – Game On!</a:t>
            </a:r>
          </a:p>
        </p:txBody>
      </p:sp>
      <p:sp>
        <p:nvSpPr>
          <p:cNvPr id="23" name="Rectangle 22">
            <a:extLst>
              <a:ext uri="{FF2B5EF4-FFF2-40B4-BE49-F238E27FC236}">
                <a16:creationId xmlns:a16="http://schemas.microsoft.com/office/drawing/2014/main" id="{7CBFFB10-5F3C-45A5-9821-92FB368A3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448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2D1D0DF-B556-464D-8B70-C84F513E5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239052"/>
            <a:ext cx="3152881"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 text&#10;&#10;AI-generated content may be incorrect.">
            <a:extLst>
              <a:ext uri="{FF2B5EF4-FFF2-40B4-BE49-F238E27FC236}">
                <a16:creationId xmlns:a16="http://schemas.microsoft.com/office/drawing/2014/main" id="{8ECEF29D-DE92-034E-D096-43EEC1E56AE5}"/>
              </a:ext>
            </a:extLst>
          </p:cNvPr>
          <p:cNvPicPr>
            <a:picLocks noChangeAspect="1"/>
          </p:cNvPicPr>
          <p:nvPr/>
        </p:nvPicPr>
        <p:blipFill>
          <a:blip r:embed="rId2">
            <a:extLst>
              <a:ext uri="{28A0092B-C50C-407E-A947-70E740481C1C}">
                <a14:useLocalDpi xmlns:a14="http://schemas.microsoft.com/office/drawing/2010/main" val="0"/>
              </a:ext>
            </a:extLst>
          </a:blip>
          <a:srcRect r="4802" b="-4"/>
          <a:stretch/>
        </p:blipFill>
        <p:spPr>
          <a:xfrm>
            <a:off x="396956" y="1319993"/>
            <a:ext cx="2825496" cy="1587954"/>
          </a:xfrm>
          <a:prstGeom prst="rect">
            <a:avLst/>
          </a:prstGeom>
        </p:spPr>
      </p:pic>
      <p:sp>
        <p:nvSpPr>
          <p:cNvPr id="27" name="Rectangle 26">
            <a:extLst>
              <a:ext uri="{FF2B5EF4-FFF2-40B4-BE49-F238E27FC236}">
                <a16:creationId xmlns:a16="http://schemas.microsoft.com/office/drawing/2014/main" id="{812316E4-8A32-4D31-BCBA-DA0E40A9B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3793" y="239052"/>
            <a:ext cx="2582207"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CD16D11-6E07-4936-9174-D33F9D88E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152881" cy="24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FAC2A80-44B3-424E-9614-534D5F430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8095" y="2874898"/>
            <a:ext cx="2577906"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high angle view of a building&#10;&#10;AI-generated content may be incorrect.">
            <a:extLst>
              <a:ext uri="{FF2B5EF4-FFF2-40B4-BE49-F238E27FC236}">
                <a16:creationId xmlns:a16="http://schemas.microsoft.com/office/drawing/2014/main" id="{B4524342-F348-671D-1B98-018B3721B95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501" r="34687"/>
          <a:stretch/>
        </p:blipFill>
        <p:spPr>
          <a:xfrm>
            <a:off x="3682336" y="3762794"/>
            <a:ext cx="2249424" cy="1974044"/>
          </a:xfrm>
          <a:prstGeom prst="rect">
            <a:avLst/>
          </a:prstGeom>
        </p:spPr>
      </p:pic>
      <p:sp>
        <p:nvSpPr>
          <p:cNvPr id="4" name="TextBox 3">
            <a:extLst>
              <a:ext uri="{FF2B5EF4-FFF2-40B4-BE49-F238E27FC236}">
                <a16:creationId xmlns:a16="http://schemas.microsoft.com/office/drawing/2014/main" id="{25FB2779-0AA6-F1A0-0E73-DAE7FBC94E6A}"/>
              </a:ext>
            </a:extLst>
          </p:cNvPr>
          <p:cNvSpPr txBox="1"/>
          <p:nvPr/>
        </p:nvSpPr>
        <p:spPr>
          <a:xfrm>
            <a:off x="6578079" y="2493433"/>
            <a:ext cx="4429455" cy="4045018"/>
          </a:xfrm>
          <a:prstGeom prst="rect">
            <a:avLst/>
          </a:prstGeom>
        </p:spPr>
        <p:txBody>
          <a:bodyPr vert="horz" lIns="91440" tIns="45720" rIns="91440" bIns="45720" rtlCol="0">
            <a:normAutofit/>
          </a:bodyPr>
          <a:lstStyle/>
          <a:p>
            <a:pPr indent="-182880" defTabSz="914400">
              <a:spcAft>
                <a:spcPts val="600"/>
              </a:spcAft>
              <a:buClr>
                <a:schemeClr val="accent1"/>
              </a:buClr>
            </a:pPr>
            <a:r>
              <a:rPr lang="en-US" dirty="0"/>
              <a:t>This month, we’re treating building safety like a high-stakes game. Just like any great athlete prepares before a match, safety professionals need to prepare for success. </a:t>
            </a:r>
          </a:p>
        </p:txBody>
      </p:sp>
    </p:spTree>
    <p:extLst>
      <p:ext uri="{BB962C8B-B14F-4D97-AF65-F5344CB8AC3E}">
        <p14:creationId xmlns:p14="http://schemas.microsoft.com/office/powerpoint/2010/main" val="4154262294"/>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par>
                          <p:cTn id="8" fill="hold">
                            <p:stCondLst>
                              <p:cond delay="1845"/>
                            </p:stCondLst>
                            <p:childTnLst>
                              <p:par>
                                <p:cTn id="9" presetID="10" presetClass="entr" presetSubtype="0" fill="hold" grpId="0" nodeType="afterEffect">
                                  <p:stCondLst>
                                    <p:cond delay="12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7" name="Content Placeholder 16" descr="Row of two-story houses">
            <a:extLst>
              <a:ext uri="{FF2B5EF4-FFF2-40B4-BE49-F238E27FC236}">
                <a16:creationId xmlns:a16="http://schemas.microsoft.com/office/drawing/2014/main" id="{498DD3A2-00D8-39A3-66B9-841D569836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9481" y="1859387"/>
            <a:ext cx="3079074" cy="1443682"/>
          </a:xfrm>
        </p:spPr>
      </p:pic>
      <p:sp>
        <p:nvSpPr>
          <p:cNvPr id="15" name="Title 14">
            <a:extLst>
              <a:ext uri="{FF2B5EF4-FFF2-40B4-BE49-F238E27FC236}">
                <a16:creationId xmlns:a16="http://schemas.microsoft.com/office/drawing/2014/main" id="{99FEFB60-F72B-40FF-23FA-1CF7DAD46172}"/>
              </a:ext>
            </a:extLst>
          </p:cNvPr>
          <p:cNvSpPr>
            <a:spLocks noGrp="1"/>
          </p:cNvSpPr>
          <p:nvPr>
            <p:ph type="title"/>
          </p:nvPr>
        </p:nvSpPr>
        <p:spPr/>
        <p:txBody>
          <a:bodyPr/>
          <a:lstStyle/>
          <a:p>
            <a:r>
              <a:rPr lang="en-US" dirty="0"/>
              <a:t>Building </a:t>
            </a:r>
            <a:r>
              <a:rPr lang="en-US" dirty="0">
                <a:solidFill>
                  <a:schemeClr val="bg1"/>
                </a:solidFill>
              </a:rPr>
              <a:t>Safety is a Team Effort!</a:t>
            </a:r>
          </a:p>
        </p:txBody>
      </p:sp>
      <p:pic>
        <p:nvPicPr>
          <p:cNvPr id="20" name="Picture 19" descr="Break area in corporate office building">
            <a:extLst>
              <a:ext uri="{FF2B5EF4-FFF2-40B4-BE49-F238E27FC236}">
                <a16:creationId xmlns:a16="http://schemas.microsoft.com/office/drawing/2014/main" id="{0CCE63F9-9043-CB60-AD33-C459E6ADE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472" y="3391210"/>
            <a:ext cx="2367064" cy="1578043"/>
          </a:xfrm>
          <a:prstGeom prst="rect">
            <a:avLst/>
          </a:prstGeom>
        </p:spPr>
      </p:pic>
      <p:pic>
        <p:nvPicPr>
          <p:cNvPr id="22" name="Picture 21" descr="Students playing at schoolyard during the break time">
            <a:extLst>
              <a:ext uri="{FF2B5EF4-FFF2-40B4-BE49-F238E27FC236}">
                <a16:creationId xmlns:a16="http://schemas.microsoft.com/office/drawing/2014/main" id="{0B6D5054-120F-51C1-AA76-F4C86CA9C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102" y="5163842"/>
            <a:ext cx="2367064" cy="1578144"/>
          </a:xfrm>
          <a:prstGeom prst="rect">
            <a:avLst/>
          </a:prstGeom>
        </p:spPr>
      </p:pic>
      <p:sp>
        <p:nvSpPr>
          <p:cNvPr id="23" name="TextBox 22">
            <a:extLst>
              <a:ext uri="{FF2B5EF4-FFF2-40B4-BE49-F238E27FC236}">
                <a16:creationId xmlns:a16="http://schemas.microsoft.com/office/drawing/2014/main" id="{F8380E6E-F45F-BA27-A9C3-53BCF0AD2F79}"/>
              </a:ext>
            </a:extLst>
          </p:cNvPr>
          <p:cNvSpPr txBox="1"/>
          <p:nvPr/>
        </p:nvSpPr>
        <p:spPr>
          <a:xfrm>
            <a:off x="6934521" y="1892248"/>
            <a:ext cx="4066162" cy="1200329"/>
          </a:xfrm>
          <a:prstGeom prst="rect">
            <a:avLst/>
          </a:prstGeom>
          <a:noFill/>
        </p:spPr>
        <p:txBody>
          <a:bodyPr wrap="square" rtlCol="0">
            <a:spAutoFit/>
          </a:bodyPr>
          <a:lstStyle/>
          <a:p>
            <a:r>
              <a:rPr lang="en-US" dirty="0">
                <a:solidFill>
                  <a:schemeClr val="bg1"/>
                </a:solidFill>
              </a:rPr>
              <a:t>Building Codes are society’s best way of protecting homes, offices, schools, manufacturing facilities, stores and entertainment venues.</a:t>
            </a:r>
          </a:p>
        </p:txBody>
      </p:sp>
      <p:pic>
        <p:nvPicPr>
          <p:cNvPr id="25" name="Graphic 24">
            <a:hlinkClick r:id="rId5"/>
            <a:extLst>
              <a:ext uri="{FF2B5EF4-FFF2-40B4-BE49-F238E27FC236}">
                <a16:creationId xmlns:a16="http://schemas.microsoft.com/office/drawing/2014/main" id="{3BCCCB12-D94A-8FB3-E394-482D71ACE5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560" y="6152751"/>
            <a:ext cx="1295400" cy="476250"/>
          </a:xfrm>
          <a:prstGeom prst="rect">
            <a:avLst/>
          </a:prstGeom>
        </p:spPr>
      </p:pic>
      <p:sp>
        <p:nvSpPr>
          <p:cNvPr id="26" name="TextBox 25">
            <a:extLst>
              <a:ext uri="{FF2B5EF4-FFF2-40B4-BE49-F238E27FC236}">
                <a16:creationId xmlns:a16="http://schemas.microsoft.com/office/drawing/2014/main" id="{0908AF77-6180-9D61-F7AA-AF90D7575E56}"/>
              </a:ext>
            </a:extLst>
          </p:cNvPr>
          <p:cNvSpPr txBox="1"/>
          <p:nvPr/>
        </p:nvSpPr>
        <p:spPr>
          <a:xfrm>
            <a:off x="8348764" y="3293503"/>
            <a:ext cx="2947886" cy="1754326"/>
          </a:xfrm>
          <a:prstGeom prst="rect">
            <a:avLst/>
          </a:prstGeom>
          <a:noFill/>
        </p:spPr>
        <p:txBody>
          <a:bodyPr wrap="square" rtlCol="0">
            <a:spAutoFit/>
          </a:bodyPr>
          <a:lstStyle/>
          <a:p>
            <a:r>
              <a:rPr lang="en-US" dirty="0">
                <a:solidFill>
                  <a:schemeClr val="bg1"/>
                </a:solidFill>
              </a:rPr>
              <a:t>All communities need building codes to protect their citizens from hazards like fires, weather-related events and structural collapse.</a:t>
            </a:r>
          </a:p>
        </p:txBody>
      </p:sp>
      <p:sp>
        <p:nvSpPr>
          <p:cNvPr id="27" name="TextBox 26">
            <a:extLst>
              <a:ext uri="{FF2B5EF4-FFF2-40B4-BE49-F238E27FC236}">
                <a16:creationId xmlns:a16="http://schemas.microsoft.com/office/drawing/2014/main" id="{6A41A6F2-7CD4-5529-470D-ACC681C7D1EB}"/>
              </a:ext>
            </a:extLst>
          </p:cNvPr>
          <p:cNvSpPr txBox="1"/>
          <p:nvPr/>
        </p:nvSpPr>
        <p:spPr>
          <a:xfrm>
            <a:off x="4617267" y="5163842"/>
            <a:ext cx="3531269" cy="1477328"/>
          </a:xfrm>
          <a:prstGeom prst="rect">
            <a:avLst/>
          </a:prstGeom>
          <a:noFill/>
        </p:spPr>
        <p:txBody>
          <a:bodyPr wrap="square" rtlCol="0">
            <a:spAutoFit/>
          </a:bodyPr>
          <a:lstStyle/>
          <a:p>
            <a:r>
              <a:rPr lang="en-US" dirty="0">
                <a:solidFill>
                  <a:schemeClr val="bg1"/>
                </a:solidFill>
              </a:rPr>
              <a:t>On a community level, building safety can include adopting modern building codes or enacting sustainability initiatives. </a:t>
            </a:r>
          </a:p>
        </p:txBody>
      </p:sp>
    </p:spTree>
    <p:extLst>
      <p:ext uri="{BB962C8B-B14F-4D97-AF65-F5344CB8AC3E}">
        <p14:creationId xmlns:p14="http://schemas.microsoft.com/office/powerpoint/2010/main" val="2325903902"/>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000"/>
                                        <p:tgtEl>
                                          <p:spTgt spid="1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2000"/>
                                        <p:tgtEl>
                                          <p:spTgt spid="23"/>
                                        </p:tgtEl>
                                      </p:cBhvr>
                                    </p:animEffect>
                                  </p:childTnLst>
                                </p:cTn>
                              </p:par>
                            </p:childTnLst>
                          </p:cTn>
                        </p:par>
                        <p:par>
                          <p:cTn id="11" fill="hold">
                            <p:stCondLst>
                              <p:cond delay="3000"/>
                            </p:stCondLst>
                            <p:childTnLst>
                              <p:par>
                                <p:cTn id="12" presetID="22" presetClass="entr" presetSubtype="1" fill="hold" nodeType="afterEffect">
                                  <p:stCondLst>
                                    <p:cond delay="250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2000"/>
                                        <p:tgtEl>
                                          <p:spTgt spid="20"/>
                                        </p:tgtEl>
                                      </p:cBhvr>
                                    </p:animEffect>
                                  </p:childTnLst>
                                </p:cTn>
                              </p:par>
                              <p:par>
                                <p:cTn id="15" presetID="22" presetClass="entr" presetSubtype="1" fill="hold" grpId="0" nodeType="withEffect">
                                  <p:stCondLst>
                                    <p:cond delay="250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2000"/>
                                        <p:tgtEl>
                                          <p:spTgt spid="26"/>
                                        </p:tgtEl>
                                      </p:cBhvr>
                                    </p:animEffect>
                                  </p:childTnLst>
                                </p:cTn>
                              </p:par>
                            </p:childTnLst>
                          </p:cTn>
                        </p:par>
                        <p:par>
                          <p:cTn id="18" fill="hold">
                            <p:stCondLst>
                              <p:cond delay="7500"/>
                            </p:stCondLst>
                            <p:childTnLst>
                              <p:par>
                                <p:cTn id="19" presetID="22" presetClass="entr" presetSubtype="1" fill="hold" grpId="0" nodeType="afterEffect">
                                  <p:stCondLst>
                                    <p:cond delay="250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2000"/>
                                        <p:tgtEl>
                                          <p:spTgt spid="27"/>
                                        </p:tgtEl>
                                      </p:cBhvr>
                                    </p:animEffect>
                                  </p:childTnLst>
                                </p:cTn>
                              </p:par>
                              <p:par>
                                <p:cTn id="22" presetID="22" presetClass="entr" presetSubtype="1" fill="hold" nodeType="withEffect">
                                  <p:stCondLst>
                                    <p:cond delay="250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ree small houses as game pieces">
            <a:extLst>
              <a:ext uri="{FF2B5EF4-FFF2-40B4-BE49-F238E27FC236}">
                <a16:creationId xmlns:a16="http://schemas.microsoft.com/office/drawing/2014/main" id="{CB36BF5E-DBA2-9F7D-8F34-F63561C58D49}"/>
              </a:ext>
            </a:extLst>
          </p:cNvPr>
          <p:cNvPicPr>
            <a:picLocks noChangeAspect="1"/>
          </p:cNvPicPr>
          <p:nvPr/>
        </p:nvPicPr>
        <p:blipFill>
          <a:blip r:embed="rId2">
            <a:duotone>
              <a:prstClr val="black"/>
              <a:schemeClr val="tx2">
                <a:tint val="45000"/>
                <a:satMod val="400000"/>
              </a:schemeClr>
            </a:duotone>
          </a:blip>
          <a:srcRect r="2023"/>
          <a:stretch/>
        </p:blipFill>
        <p:spPr>
          <a:xfrm>
            <a:off x="20" y="10"/>
            <a:ext cx="11292820" cy="6857990"/>
          </a:xfrm>
          <a:prstGeom prst="rect">
            <a:avLst/>
          </a:prstGeom>
        </p:spPr>
      </p:pic>
      <p:sp>
        <p:nvSpPr>
          <p:cNvPr id="24" name="Rectangle 23">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D3A281E3-16EE-CEE8-30D9-62B1B93C0AAF}"/>
              </a:ext>
            </a:extLst>
          </p:cNvPr>
          <p:cNvSpPr>
            <a:spLocks noGrp="1"/>
          </p:cNvSpPr>
          <p:nvPr>
            <p:ph type="title"/>
          </p:nvPr>
        </p:nvSpPr>
        <p:spPr>
          <a:xfrm>
            <a:off x="4050889" y="365757"/>
            <a:ext cx="6784259" cy="1872825"/>
          </a:xfrm>
        </p:spPr>
        <p:txBody>
          <a:bodyPr>
            <a:normAutofit/>
          </a:bodyPr>
          <a:lstStyle/>
          <a:p>
            <a:r>
              <a:rPr lang="en-US" dirty="0">
                <a:solidFill>
                  <a:schemeClr val="bg1"/>
                </a:solidFill>
              </a:rPr>
              <a:t>Building Safety: The Rules of the Game</a:t>
            </a:r>
          </a:p>
        </p:txBody>
      </p:sp>
      <p:sp>
        <p:nvSpPr>
          <p:cNvPr id="25" name="Content Placeholder 2">
            <a:extLst>
              <a:ext uri="{FF2B5EF4-FFF2-40B4-BE49-F238E27FC236}">
                <a16:creationId xmlns:a16="http://schemas.microsoft.com/office/drawing/2014/main" id="{34C8DE59-7EF2-214F-BE19-165036E2E35D}"/>
              </a:ext>
            </a:extLst>
          </p:cNvPr>
          <p:cNvSpPr>
            <a:spLocks noGrp="1"/>
          </p:cNvSpPr>
          <p:nvPr>
            <p:ph idx="1"/>
          </p:nvPr>
        </p:nvSpPr>
        <p:spPr>
          <a:xfrm>
            <a:off x="4050889" y="2560316"/>
            <a:ext cx="6784259" cy="3638871"/>
          </a:xfrm>
        </p:spPr>
        <p:txBody>
          <a:bodyPr>
            <a:normAutofit/>
          </a:bodyPr>
          <a:lstStyle/>
          <a:p>
            <a:pPr marL="0" indent="0">
              <a:buNone/>
            </a:pPr>
            <a:r>
              <a:rPr lang="en-US" sz="1100" dirty="0">
                <a:solidFill>
                  <a:schemeClr val="bg1"/>
                </a:solidFill>
              </a:rPr>
              <a:t>Building Safety is Like a Game with Rules to Ensure Success</a:t>
            </a:r>
          </a:p>
          <a:p>
            <a:pPr marL="0" indent="0">
              <a:buNone/>
            </a:pPr>
            <a:endParaRPr lang="en-US" sz="1100" dirty="0">
              <a:solidFill>
                <a:schemeClr val="bg1"/>
              </a:solidFill>
            </a:endParaRPr>
          </a:p>
          <a:p>
            <a:r>
              <a:rPr lang="en-US" sz="1100" dirty="0">
                <a:solidFill>
                  <a:schemeClr val="bg1"/>
                </a:solidFill>
              </a:rPr>
              <a:t>Safety Requires Strategy, understanding risks, preparing for hazards, and planning safety procedures in advance</a:t>
            </a:r>
          </a:p>
          <a:p>
            <a:pPr marL="0" indent="0">
              <a:spcBef>
                <a:spcPts val="0"/>
              </a:spcBef>
              <a:spcAft>
                <a:spcPts val="0"/>
              </a:spcAft>
              <a:buNone/>
            </a:pPr>
            <a:r>
              <a:rPr lang="en-US" sz="1100" dirty="0">
                <a:solidFill>
                  <a:schemeClr val="bg1"/>
                </a:solidFill>
              </a:rPr>
              <a:t>	1. Game Plan</a:t>
            </a:r>
          </a:p>
          <a:p>
            <a:pPr marL="0" indent="0">
              <a:spcBef>
                <a:spcPts val="0"/>
              </a:spcBef>
              <a:spcAft>
                <a:spcPts val="0"/>
              </a:spcAft>
              <a:buNone/>
            </a:pPr>
            <a:r>
              <a:rPr lang="en-US" sz="1100" dirty="0">
                <a:solidFill>
                  <a:schemeClr val="bg1"/>
                </a:solidFill>
              </a:rPr>
              <a:t>	2. Understanding risks, preparing for hazards, knowing safety procedures in advance</a:t>
            </a:r>
          </a:p>
          <a:p>
            <a:r>
              <a:rPr lang="en-US" sz="1100" dirty="0">
                <a:solidFill>
                  <a:schemeClr val="bg1"/>
                </a:solidFill>
              </a:rPr>
              <a:t>Preparation is Key to Playing it Safe</a:t>
            </a:r>
          </a:p>
          <a:p>
            <a:pPr marL="0" indent="0">
              <a:spcBef>
                <a:spcPts val="0"/>
              </a:spcBef>
              <a:spcAft>
                <a:spcPts val="0"/>
              </a:spcAft>
              <a:buNone/>
            </a:pPr>
            <a:r>
              <a:rPr lang="en-US" sz="1100" dirty="0">
                <a:solidFill>
                  <a:schemeClr val="bg1"/>
                </a:solidFill>
              </a:rPr>
              <a:t>	1. Train, Prepare, Use Right Equipment</a:t>
            </a:r>
          </a:p>
          <a:p>
            <a:pPr marL="0" indent="0">
              <a:spcBef>
                <a:spcPts val="0"/>
              </a:spcBef>
              <a:spcAft>
                <a:spcPts val="0"/>
              </a:spcAft>
              <a:buNone/>
            </a:pPr>
            <a:r>
              <a:rPr lang="en-US" sz="1100" dirty="0">
                <a:solidFill>
                  <a:schemeClr val="bg1"/>
                </a:solidFill>
              </a:rPr>
              <a:t>	2. Safety Gear (hard hat, safety vests, etc.), Building Codes</a:t>
            </a:r>
          </a:p>
          <a:p>
            <a:r>
              <a:rPr lang="en-US" sz="1100" dirty="0">
                <a:solidFill>
                  <a:schemeClr val="bg1"/>
                </a:solidFill>
              </a:rPr>
              <a:t>Teamwork Wins the Game</a:t>
            </a:r>
          </a:p>
          <a:p>
            <a:pPr marL="0" indent="0">
              <a:spcBef>
                <a:spcPts val="0"/>
              </a:spcBef>
              <a:spcAft>
                <a:spcPts val="0"/>
              </a:spcAft>
              <a:buNone/>
            </a:pPr>
            <a:r>
              <a:rPr lang="en-US" sz="1100" dirty="0">
                <a:solidFill>
                  <a:schemeClr val="bg1"/>
                </a:solidFill>
              </a:rPr>
              <a:t>	1. Builder, Architect, and Contractor assumes their respective roles</a:t>
            </a:r>
          </a:p>
          <a:p>
            <a:pPr marL="0" indent="0">
              <a:spcBef>
                <a:spcPts val="0"/>
              </a:spcBef>
              <a:spcAft>
                <a:spcPts val="0"/>
              </a:spcAft>
              <a:buNone/>
            </a:pPr>
            <a:r>
              <a:rPr lang="en-US" sz="1100" dirty="0">
                <a:solidFill>
                  <a:schemeClr val="bg1"/>
                </a:solidFill>
              </a:rPr>
              <a:t>	2. Safety Coordination Among All Team Members</a:t>
            </a:r>
          </a:p>
          <a:p>
            <a:r>
              <a:rPr lang="en-US" sz="1100" dirty="0">
                <a:solidFill>
                  <a:schemeClr val="bg1"/>
                </a:solidFill>
              </a:rPr>
              <a:t>Avoiding “Penalties” and “Losing the Game”</a:t>
            </a:r>
          </a:p>
          <a:p>
            <a:pPr marL="274320" lvl="1" indent="0">
              <a:buNone/>
            </a:pPr>
            <a:r>
              <a:rPr lang="en-US" sz="1100" dirty="0">
                <a:solidFill>
                  <a:schemeClr val="bg1"/>
                </a:solidFill>
              </a:rPr>
              <a:t>	1. Do Not Ignore Safety Protocols</a:t>
            </a:r>
          </a:p>
          <a:p>
            <a:pPr marL="274320" lvl="1" indent="0">
              <a:buNone/>
            </a:pPr>
            <a:endParaRPr lang="en-US" sz="1100" dirty="0">
              <a:solidFill>
                <a:schemeClr val="bg1"/>
              </a:solidFill>
            </a:endParaRPr>
          </a:p>
          <a:p>
            <a:pPr marL="274320" lvl="1" indent="0">
              <a:buNone/>
            </a:pPr>
            <a:endParaRPr lang="en-US" sz="1100" dirty="0">
              <a:solidFill>
                <a:schemeClr val="bg1"/>
              </a:solidFill>
            </a:endParaRPr>
          </a:p>
          <a:p>
            <a:pPr lvl="1"/>
            <a:endParaRPr lang="en-US" sz="1100" dirty="0">
              <a:solidFill>
                <a:schemeClr val="bg1"/>
              </a:solidFill>
            </a:endParaRPr>
          </a:p>
          <a:p>
            <a:pPr marL="274320" lvl="1" indent="0">
              <a:buNone/>
            </a:pPr>
            <a:endParaRPr lang="en-US" sz="1100" dirty="0">
              <a:solidFill>
                <a:schemeClr val="bg1"/>
              </a:solidFill>
            </a:endParaRPr>
          </a:p>
        </p:txBody>
      </p:sp>
    </p:spTree>
    <p:extLst>
      <p:ext uri="{BB962C8B-B14F-4D97-AF65-F5344CB8AC3E}">
        <p14:creationId xmlns:p14="http://schemas.microsoft.com/office/powerpoint/2010/main" val="1699505639"/>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wipe(up)">
                                      <p:cBhvr>
                                        <p:cTn id="11" dur="2000"/>
                                        <p:tgtEl>
                                          <p:spTgt spid="25">
                                            <p:txEl>
                                              <p:pRg st="0" end="0"/>
                                            </p:txEl>
                                          </p:spTgt>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wipe(up)">
                                      <p:cBhvr>
                                        <p:cTn id="15" dur="2000"/>
                                        <p:tgtEl>
                                          <p:spTgt spid="25">
                                            <p:txEl>
                                              <p:pRg st="2" end="2"/>
                                            </p:txEl>
                                          </p:spTgt>
                                        </p:tgtEl>
                                      </p:cBhvr>
                                    </p:animEffect>
                                  </p:childTnLst>
                                </p:cTn>
                              </p:par>
                            </p:childTnLst>
                          </p:cTn>
                        </p:par>
                        <p:par>
                          <p:cTn id="16" fill="hold">
                            <p:stCondLst>
                              <p:cond delay="5000"/>
                            </p:stCondLst>
                            <p:childTnLst>
                              <p:par>
                                <p:cTn id="17" presetID="22" presetClass="entr" presetSubtype="1" fill="hold" grpId="0" nodeType="after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Effect transition="in" filter="wipe(up)">
                                      <p:cBhvr>
                                        <p:cTn id="19" dur="2000"/>
                                        <p:tgtEl>
                                          <p:spTgt spid="25">
                                            <p:txEl>
                                              <p:pRg st="3" end="3"/>
                                            </p:txEl>
                                          </p:spTgt>
                                        </p:tgtEl>
                                      </p:cBhvr>
                                    </p:animEffect>
                                  </p:childTnLst>
                                </p:cTn>
                              </p:par>
                            </p:childTnLst>
                          </p:cTn>
                        </p:par>
                        <p:par>
                          <p:cTn id="20" fill="hold">
                            <p:stCondLst>
                              <p:cond delay="7000"/>
                            </p:stCondLst>
                            <p:childTnLst>
                              <p:par>
                                <p:cTn id="21" presetID="22" presetClass="entr" presetSubtype="1" fill="hold" grpId="0" nodeType="after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animEffect transition="in" filter="wipe(up)">
                                      <p:cBhvr>
                                        <p:cTn id="23" dur="2000"/>
                                        <p:tgtEl>
                                          <p:spTgt spid="25">
                                            <p:txEl>
                                              <p:pRg st="4" end="4"/>
                                            </p:txEl>
                                          </p:spTgt>
                                        </p:tgtEl>
                                      </p:cBhvr>
                                    </p:animEffect>
                                  </p:childTnLst>
                                </p:cTn>
                              </p:par>
                            </p:childTnLst>
                          </p:cTn>
                        </p:par>
                        <p:par>
                          <p:cTn id="24" fill="hold">
                            <p:stCondLst>
                              <p:cond delay="9000"/>
                            </p:stCondLst>
                            <p:childTnLst>
                              <p:par>
                                <p:cTn id="25" presetID="22" presetClass="entr" presetSubtype="1" fill="hold" grpId="0" nodeType="after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animEffect transition="in" filter="wipe(up)">
                                      <p:cBhvr>
                                        <p:cTn id="27" dur="2000"/>
                                        <p:tgtEl>
                                          <p:spTgt spid="25">
                                            <p:txEl>
                                              <p:pRg st="5" end="5"/>
                                            </p:txEl>
                                          </p:spTgt>
                                        </p:tgtEl>
                                      </p:cBhvr>
                                    </p:animEffect>
                                  </p:childTnLst>
                                </p:cTn>
                              </p:par>
                            </p:childTnLst>
                          </p:cTn>
                        </p:par>
                        <p:par>
                          <p:cTn id="28" fill="hold">
                            <p:stCondLst>
                              <p:cond delay="11000"/>
                            </p:stCondLst>
                            <p:childTnLst>
                              <p:par>
                                <p:cTn id="29" presetID="22" presetClass="entr" presetSubtype="1" fill="hold" grpId="0" nodeType="afterEffect">
                                  <p:stCondLst>
                                    <p:cond delay="0"/>
                                  </p:stCondLst>
                                  <p:childTnLst>
                                    <p:set>
                                      <p:cBhvr>
                                        <p:cTn id="30" dur="1" fill="hold">
                                          <p:stCondLst>
                                            <p:cond delay="0"/>
                                          </p:stCondLst>
                                        </p:cTn>
                                        <p:tgtEl>
                                          <p:spTgt spid="25">
                                            <p:txEl>
                                              <p:pRg st="6" end="6"/>
                                            </p:txEl>
                                          </p:spTgt>
                                        </p:tgtEl>
                                        <p:attrNameLst>
                                          <p:attrName>style.visibility</p:attrName>
                                        </p:attrNameLst>
                                      </p:cBhvr>
                                      <p:to>
                                        <p:strVal val="visible"/>
                                      </p:to>
                                    </p:set>
                                    <p:animEffect transition="in" filter="wipe(up)">
                                      <p:cBhvr>
                                        <p:cTn id="31" dur="2000"/>
                                        <p:tgtEl>
                                          <p:spTgt spid="25">
                                            <p:txEl>
                                              <p:pRg st="6" end="6"/>
                                            </p:txEl>
                                          </p:spTgt>
                                        </p:tgtEl>
                                      </p:cBhvr>
                                    </p:animEffect>
                                  </p:childTnLst>
                                </p:cTn>
                              </p:par>
                            </p:childTnLst>
                          </p:cTn>
                        </p:par>
                        <p:par>
                          <p:cTn id="32" fill="hold">
                            <p:stCondLst>
                              <p:cond delay="13000"/>
                            </p:stCondLst>
                            <p:childTnLst>
                              <p:par>
                                <p:cTn id="33" presetID="22" presetClass="entr" presetSubtype="1" fill="hold" grpId="0" nodeType="afterEffect">
                                  <p:stCondLst>
                                    <p:cond delay="0"/>
                                  </p:stCondLst>
                                  <p:childTnLst>
                                    <p:set>
                                      <p:cBhvr>
                                        <p:cTn id="34" dur="1" fill="hold">
                                          <p:stCondLst>
                                            <p:cond delay="0"/>
                                          </p:stCondLst>
                                        </p:cTn>
                                        <p:tgtEl>
                                          <p:spTgt spid="25">
                                            <p:txEl>
                                              <p:pRg st="7" end="7"/>
                                            </p:txEl>
                                          </p:spTgt>
                                        </p:tgtEl>
                                        <p:attrNameLst>
                                          <p:attrName>style.visibility</p:attrName>
                                        </p:attrNameLst>
                                      </p:cBhvr>
                                      <p:to>
                                        <p:strVal val="visible"/>
                                      </p:to>
                                    </p:set>
                                    <p:animEffect transition="in" filter="wipe(up)">
                                      <p:cBhvr>
                                        <p:cTn id="35" dur="2000"/>
                                        <p:tgtEl>
                                          <p:spTgt spid="25">
                                            <p:txEl>
                                              <p:pRg st="7" end="7"/>
                                            </p:txEl>
                                          </p:spTgt>
                                        </p:tgtEl>
                                      </p:cBhvr>
                                    </p:animEffect>
                                  </p:childTnLst>
                                </p:cTn>
                              </p:par>
                            </p:childTnLst>
                          </p:cTn>
                        </p:par>
                        <p:par>
                          <p:cTn id="36" fill="hold">
                            <p:stCondLst>
                              <p:cond delay="15000"/>
                            </p:stCondLst>
                            <p:childTnLst>
                              <p:par>
                                <p:cTn id="37" presetID="22" presetClass="entr" presetSubtype="1" fill="hold" grpId="0" nodeType="afterEffect">
                                  <p:stCondLst>
                                    <p:cond delay="0"/>
                                  </p:stCondLst>
                                  <p:childTnLst>
                                    <p:set>
                                      <p:cBhvr>
                                        <p:cTn id="38" dur="1" fill="hold">
                                          <p:stCondLst>
                                            <p:cond delay="0"/>
                                          </p:stCondLst>
                                        </p:cTn>
                                        <p:tgtEl>
                                          <p:spTgt spid="25">
                                            <p:txEl>
                                              <p:pRg st="8" end="8"/>
                                            </p:txEl>
                                          </p:spTgt>
                                        </p:tgtEl>
                                        <p:attrNameLst>
                                          <p:attrName>style.visibility</p:attrName>
                                        </p:attrNameLst>
                                      </p:cBhvr>
                                      <p:to>
                                        <p:strVal val="visible"/>
                                      </p:to>
                                    </p:set>
                                    <p:animEffect transition="in" filter="wipe(up)">
                                      <p:cBhvr>
                                        <p:cTn id="39" dur="2000"/>
                                        <p:tgtEl>
                                          <p:spTgt spid="25">
                                            <p:txEl>
                                              <p:pRg st="8" end="8"/>
                                            </p:txEl>
                                          </p:spTgt>
                                        </p:tgtEl>
                                      </p:cBhvr>
                                    </p:animEffect>
                                  </p:childTnLst>
                                </p:cTn>
                              </p:par>
                            </p:childTnLst>
                          </p:cTn>
                        </p:par>
                        <p:par>
                          <p:cTn id="40" fill="hold">
                            <p:stCondLst>
                              <p:cond delay="17000"/>
                            </p:stCondLst>
                            <p:childTnLst>
                              <p:par>
                                <p:cTn id="41" presetID="22" presetClass="entr" presetSubtype="1" fill="hold" grpId="0" nodeType="afterEffect">
                                  <p:stCondLst>
                                    <p:cond delay="0"/>
                                  </p:stCondLst>
                                  <p:childTnLst>
                                    <p:set>
                                      <p:cBhvr>
                                        <p:cTn id="42" dur="1" fill="hold">
                                          <p:stCondLst>
                                            <p:cond delay="0"/>
                                          </p:stCondLst>
                                        </p:cTn>
                                        <p:tgtEl>
                                          <p:spTgt spid="25">
                                            <p:txEl>
                                              <p:pRg st="9" end="9"/>
                                            </p:txEl>
                                          </p:spTgt>
                                        </p:tgtEl>
                                        <p:attrNameLst>
                                          <p:attrName>style.visibility</p:attrName>
                                        </p:attrNameLst>
                                      </p:cBhvr>
                                      <p:to>
                                        <p:strVal val="visible"/>
                                      </p:to>
                                    </p:set>
                                    <p:animEffect transition="in" filter="wipe(up)">
                                      <p:cBhvr>
                                        <p:cTn id="43" dur="2000"/>
                                        <p:tgtEl>
                                          <p:spTgt spid="25">
                                            <p:txEl>
                                              <p:pRg st="9" end="9"/>
                                            </p:txEl>
                                          </p:spTgt>
                                        </p:tgtEl>
                                      </p:cBhvr>
                                    </p:animEffect>
                                  </p:childTnLst>
                                </p:cTn>
                              </p:par>
                            </p:childTnLst>
                          </p:cTn>
                        </p:par>
                        <p:par>
                          <p:cTn id="44" fill="hold">
                            <p:stCondLst>
                              <p:cond delay="19000"/>
                            </p:stCondLst>
                            <p:childTnLst>
                              <p:par>
                                <p:cTn id="45" presetID="22" presetClass="entr" presetSubtype="1" fill="hold" grpId="0" nodeType="afterEffect">
                                  <p:stCondLst>
                                    <p:cond delay="0"/>
                                  </p:stCondLst>
                                  <p:childTnLst>
                                    <p:set>
                                      <p:cBhvr>
                                        <p:cTn id="46" dur="1" fill="hold">
                                          <p:stCondLst>
                                            <p:cond delay="0"/>
                                          </p:stCondLst>
                                        </p:cTn>
                                        <p:tgtEl>
                                          <p:spTgt spid="25">
                                            <p:txEl>
                                              <p:pRg st="10" end="10"/>
                                            </p:txEl>
                                          </p:spTgt>
                                        </p:tgtEl>
                                        <p:attrNameLst>
                                          <p:attrName>style.visibility</p:attrName>
                                        </p:attrNameLst>
                                      </p:cBhvr>
                                      <p:to>
                                        <p:strVal val="visible"/>
                                      </p:to>
                                    </p:set>
                                    <p:animEffect transition="in" filter="wipe(up)">
                                      <p:cBhvr>
                                        <p:cTn id="47" dur="2000"/>
                                        <p:tgtEl>
                                          <p:spTgt spid="25">
                                            <p:txEl>
                                              <p:pRg st="10" end="10"/>
                                            </p:txEl>
                                          </p:spTgt>
                                        </p:tgtEl>
                                      </p:cBhvr>
                                    </p:animEffect>
                                  </p:childTnLst>
                                </p:cTn>
                              </p:par>
                            </p:childTnLst>
                          </p:cTn>
                        </p:par>
                        <p:par>
                          <p:cTn id="48" fill="hold">
                            <p:stCondLst>
                              <p:cond delay="21000"/>
                            </p:stCondLst>
                            <p:childTnLst>
                              <p:par>
                                <p:cTn id="49" presetID="22" presetClass="entr" presetSubtype="1" fill="hold" grpId="0" nodeType="afterEffect">
                                  <p:stCondLst>
                                    <p:cond delay="0"/>
                                  </p:stCondLst>
                                  <p:childTnLst>
                                    <p:set>
                                      <p:cBhvr>
                                        <p:cTn id="50" dur="1" fill="hold">
                                          <p:stCondLst>
                                            <p:cond delay="0"/>
                                          </p:stCondLst>
                                        </p:cTn>
                                        <p:tgtEl>
                                          <p:spTgt spid="25">
                                            <p:txEl>
                                              <p:pRg st="11" end="11"/>
                                            </p:txEl>
                                          </p:spTgt>
                                        </p:tgtEl>
                                        <p:attrNameLst>
                                          <p:attrName>style.visibility</p:attrName>
                                        </p:attrNameLst>
                                      </p:cBhvr>
                                      <p:to>
                                        <p:strVal val="visible"/>
                                      </p:to>
                                    </p:set>
                                    <p:animEffect transition="in" filter="wipe(up)">
                                      <p:cBhvr>
                                        <p:cTn id="51" dur="2000"/>
                                        <p:tgtEl>
                                          <p:spTgt spid="25">
                                            <p:txEl>
                                              <p:pRg st="11" end="11"/>
                                            </p:txEl>
                                          </p:spTgt>
                                        </p:tgtEl>
                                      </p:cBhvr>
                                    </p:animEffect>
                                  </p:childTnLst>
                                </p:cTn>
                              </p:par>
                            </p:childTnLst>
                          </p:cTn>
                        </p:par>
                        <p:par>
                          <p:cTn id="52" fill="hold">
                            <p:stCondLst>
                              <p:cond delay="23000"/>
                            </p:stCondLst>
                            <p:childTnLst>
                              <p:par>
                                <p:cTn id="53" presetID="22" presetClass="entr" presetSubtype="1" fill="hold" grpId="0" nodeType="afterEffect">
                                  <p:stCondLst>
                                    <p:cond delay="0"/>
                                  </p:stCondLst>
                                  <p:childTnLst>
                                    <p:set>
                                      <p:cBhvr>
                                        <p:cTn id="54" dur="1" fill="hold">
                                          <p:stCondLst>
                                            <p:cond delay="0"/>
                                          </p:stCondLst>
                                        </p:cTn>
                                        <p:tgtEl>
                                          <p:spTgt spid="25">
                                            <p:txEl>
                                              <p:pRg st="12" end="12"/>
                                            </p:txEl>
                                          </p:spTgt>
                                        </p:tgtEl>
                                        <p:attrNameLst>
                                          <p:attrName>style.visibility</p:attrName>
                                        </p:attrNameLst>
                                      </p:cBhvr>
                                      <p:to>
                                        <p:strVal val="visible"/>
                                      </p:to>
                                    </p:set>
                                    <p:animEffect transition="in" filter="wipe(up)">
                                      <p:cBhvr>
                                        <p:cTn id="55" dur="2000"/>
                                        <p:tgtEl>
                                          <p:spTgt spid="2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9558715-67AA-43A1-94C0-3B58C8257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5"/>
            <a:ext cx="11292840" cy="686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4E0B12-5375-A1C9-2949-47EA5CBF2913}"/>
              </a:ext>
            </a:extLst>
          </p:cNvPr>
          <p:cNvPicPr>
            <a:picLocks noChangeAspect="1"/>
          </p:cNvPicPr>
          <p:nvPr/>
        </p:nvPicPr>
        <p:blipFill>
          <a:blip r:embed="rId2">
            <a:extLst>
              <a:ext uri="{28A0092B-C50C-407E-A947-70E740481C1C}">
                <a14:useLocalDpi xmlns:a14="http://schemas.microsoft.com/office/drawing/2010/main" val="0"/>
              </a:ext>
            </a:extLst>
          </a:blip>
          <a:srcRect t="1769" r="-2" b="-2"/>
          <a:stretch/>
        </p:blipFill>
        <p:spPr>
          <a:xfrm>
            <a:off x="-8296" y="-6"/>
            <a:ext cx="7212921" cy="4162622"/>
          </a:xfrm>
          <a:prstGeom prst="rect">
            <a:avLst/>
          </a:prstGeom>
        </p:spPr>
      </p:pic>
      <p:sp>
        <p:nvSpPr>
          <p:cNvPr id="11" name="TextBox 10">
            <a:extLst>
              <a:ext uri="{FF2B5EF4-FFF2-40B4-BE49-F238E27FC236}">
                <a16:creationId xmlns:a16="http://schemas.microsoft.com/office/drawing/2014/main" id="{646ECB91-2306-CDDA-9D19-1B5D3494D63B}"/>
              </a:ext>
            </a:extLst>
          </p:cNvPr>
          <p:cNvSpPr txBox="1"/>
          <p:nvPr/>
        </p:nvSpPr>
        <p:spPr>
          <a:xfrm>
            <a:off x="7519827" y="1313195"/>
            <a:ext cx="3457810" cy="4476750"/>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pPr>
            <a:r>
              <a:rPr lang="en-US" sz="1700" dirty="0"/>
              <a:t>DISCIPLINES OF BUILDING SAFETY </a:t>
            </a:r>
          </a:p>
          <a:p>
            <a:pPr indent="-182880" defTabSz="914400">
              <a:lnSpc>
                <a:spcPct val="90000"/>
              </a:lnSpc>
              <a:spcAft>
                <a:spcPts val="600"/>
              </a:spcAft>
              <a:buClr>
                <a:schemeClr val="accent1"/>
              </a:buClr>
            </a:pPr>
            <a:endParaRPr lang="en-US" sz="1700" dirty="0"/>
          </a:p>
          <a:p>
            <a:pPr indent="-182880" defTabSz="914400">
              <a:lnSpc>
                <a:spcPct val="90000"/>
              </a:lnSpc>
              <a:spcAft>
                <a:spcPts val="600"/>
              </a:spcAft>
              <a:buClr>
                <a:schemeClr val="accent1"/>
              </a:buClr>
            </a:pPr>
            <a:r>
              <a:rPr lang="en-US" sz="1700" dirty="0"/>
              <a:t>The Building Safety Profession covers every aspect of the life of a building, from planning and construction to use, operation and maintenance. Building Safety Professionals assist design professionals, contractors, building owners and the public to understand how to design, construct, operate and occupy buildings in conformance with the International Codes and technical standards adopted by local and state jurisdictions.</a:t>
            </a:r>
          </a:p>
        </p:txBody>
      </p:sp>
      <p:pic>
        <p:nvPicPr>
          <p:cNvPr id="7" name="Picture 6" descr="A picture containing person, indoor&#10;&#10;AI-generated content may be incorrect.">
            <a:extLst>
              <a:ext uri="{FF2B5EF4-FFF2-40B4-BE49-F238E27FC236}">
                <a16:creationId xmlns:a16="http://schemas.microsoft.com/office/drawing/2014/main" id="{19E2FD69-721A-A2A3-A0D3-8A06A85B0396}"/>
              </a:ext>
            </a:extLst>
          </p:cNvPr>
          <p:cNvPicPr>
            <a:picLocks noChangeAspect="1"/>
          </p:cNvPicPr>
          <p:nvPr/>
        </p:nvPicPr>
        <p:blipFill>
          <a:blip r:embed="rId3">
            <a:extLst>
              <a:ext uri="{28A0092B-C50C-407E-A947-70E740481C1C}">
                <a14:useLocalDpi xmlns:a14="http://schemas.microsoft.com/office/drawing/2010/main" val="0"/>
              </a:ext>
            </a:extLst>
          </a:blip>
          <a:srcRect t="3460" r="2" b="2"/>
          <a:stretch/>
        </p:blipFill>
        <p:spPr>
          <a:xfrm>
            <a:off x="-8297" y="4254061"/>
            <a:ext cx="3560741" cy="2603939"/>
          </a:xfrm>
          <a:prstGeom prst="rect">
            <a:avLst/>
          </a:prstGeom>
        </p:spPr>
      </p:pic>
      <p:pic>
        <p:nvPicPr>
          <p:cNvPr id="3" name="Picture 2" descr="Chicago cityscape against sky">
            <a:extLst>
              <a:ext uri="{FF2B5EF4-FFF2-40B4-BE49-F238E27FC236}">
                <a16:creationId xmlns:a16="http://schemas.microsoft.com/office/drawing/2014/main" id="{3382FCF7-C336-2B90-C759-75C490FEF357}"/>
              </a:ext>
            </a:extLst>
          </p:cNvPr>
          <p:cNvPicPr>
            <a:picLocks noChangeAspect="1"/>
          </p:cNvPicPr>
          <p:nvPr/>
        </p:nvPicPr>
        <p:blipFill>
          <a:blip r:embed="rId4">
            <a:extLst>
              <a:ext uri="{28A0092B-C50C-407E-A947-70E740481C1C}">
                <a14:useLocalDpi xmlns:a14="http://schemas.microsoft.com/office/drawing/2010/main" val="0"/>
              </a:ext>
            </a:extLst>
          </a:blip>
          <a:srcRect l="8723" r="4" b="4"/>
          <a:stretch/>
        </p:blipFill>
        <p:spPr>
          <a:xfrm>
            <a:off x="3643883" y="4254067"/>
            <a:ext cx="3560741" cy="2603939"/>
          </a:xfrm>
          <a:prstGeom prst="rect">
            <a:avLst/>
          </a:prstGeom>
        </p:spPr>
      </p:pic>
      <p:pic>
        <p:nvPicPr>
          <p:cNvPr id="5" name="Picture 4" descr="Silhouette facing the explosion">
            <a:extLst>
              <a:ext uri="{FF2B5EF4-FFF2-40B4-BE49-F238E27FC236}">
                <a16:creationId xmlns:a16="http://schemas.microsoft.com/office/drawing/2014/main" id="{535B581C-4750-8113-2591-8819C796FF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 y="0"/>
            <a:ext cx="2334446" cy="1313195"/>
          </a:xfrm>
          <a:prstGeom prst="rect">
            <a:avLst/>
          </a:prstGeom>
        </p:spPr>
      </p:pic>
    </p:spTree>
    <p:extLst>
      <p:ext uri="{BB962C8B-B14F-4D97-AF65-F5344CB8AC3E}">
        <p14:creationId xmlns:p14="http://schemas.microsoft.com/office/powerpoint/2010/main" val="4149132786"/>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BF7F-BA6C-3620-3C37-098CD8313B42}"/>
              </a:ext>
            </a:extLst>
          </p:cNvPr>
          <p:cNvSpPr>
            <a:spLocks noGrp="1"/>
          </p:cNvSpPr>
          <p:nvPr>
            <p:ph type="title"/>
          </p:nvPr>
        </p:nvSpPr>
        <p:spPr>
          <a:xfrm>
            <a:off x="6420464" y="539087"/>
            <a:ext cx="4534047" cy="1584895"/>
          </a:xfrm>
        </p:spPr>
        <p:txBody>
          <a:bodyPr>
            <a:normAutofit/>
          </a:bodyPr>
          <a:lstStyle/>
          <a:p>
            <a:r>
              <a:rPr lang="en-US" dirty="0">
                <a:latin typeface="Agency FB" panose="020B0503020202020204" pitchFamily="34" charset="0"/>
              </a:rPr>
              <a:t>Building</a:t>
            </a:r>
          </a:p>
        </p:txBody>
      </p:sp>
      <p:pic>
        <p:nvPicPr>
          <p:cNvPr id="5" name="Content Placeholder 4" descr="Different colored houses">
            <a:extLst>
              <a:ext uri="{FF2B5EF4-FFF2-40B4-BE49-F238E27FC236}">
                <a16:creationId xmlns:a16="http://schemas.microsoft.com/office/drawing/2014/main" id="{08697679-E30F-B1C0-5A6C-1820555CF6C4}"/>
              </a:ext>
            </a:extLst>
          </p:cNvPr>
          <p:cNvPicPr>
            <a:picLocks noChangeAspect="1"/>
          </p:cNvPicPr>
          <p:nvPr/>
        </p:nvPicPr>
        <p:blipFill>
          <a:blip r:embed="rId2">
            <a:extLst>
              <a:ext uri="{28A0092B-C50C-407E-A947-70E740481C1C}">
                <a14:useLocalDpi xmlns:a14="http://schemas.microsoft.com/office/drawing/2010/main" val="0"/>
              </a:ext>
            </a:extLst>
          </a:blip>
          <a:srcRect l="16631" r="20715"/>
          <a:stretch/>
        </p:blipFill>
        <p:spPr>
          <a:xfrm>
            <a:off x="20" y="10"/>
            <a:ext cx="6094799" cy="6857990"/>
          </a:xfrm>
          <a:prstGeom prst="rect">
            <a:avLst/>
          </a:prstGeom>
        </p:spPr>
      </p:pic>
      <p:sp>
        <p:nvSpPr>
          <p:cNvPr id="9" name="Content Placeholder 8">
            <a:extLst>
              <a:ext uri="{FF2B5EF4-FFF2-40B4-BE49-F238E27FC236}">
                <a16:creationId xmlns:a16="http://schemas.microsoft.com/office/drawing/2014/main" id="{DCE2DB7E-6D73-4D08-BCA0-CA8DB883FACD}"/>
              </a:ext>
            </a:extLst>
          </p:cNvPr>
          <p:cNvSpPr>
            <a:spLocks noGrp="1"/>
          </p:cNvSpPr>
          <p:nvPr>
            <p:ph idx="1"/>
          </p:nvPr>
        </p:nvSpPr>
        <p:spPr>
          <a:xfrm>
            <a:off x="6420463" y="2438399"/>
            <a:ext cx="4572002" cy="3880514"/>
          </a:xfrm>
        </p:spPr>
        <p:txBody>
          <a:bodyPr>
            <a:normAutofit/>
          </a:bodyPr>
          <a:lstStyle/>
          <a:p>
            <a:r>
              <a:rPr lang="en-US" dirty="0"/>
              <a:t>Addresses general materials and methods of construction, including heights and areas, occupancy classification, construction type, occupancy and use requirements, structural stability, interior and exterior finishes, means of egress, accessibility and safeguards during construction. (Click to learn about the </a:t>
            </a:r>
            <a:r>
              <a:rPr lang="en-US" dirty="0">
                <a:hlinkClick r:id="rId3"/>
              </a:rPr>
              <a:t>IBC, IRC, IZC </a:t>
            </a:r>
            <a:r>
              <a:rPr lang="en-US" dirty="0"/>
              <a:t>)</a:t>
            </a:r>
          </a:p>
        </p:txBody>
      </p:sp>
    </p:spTree>
    <p:extLst>
      <p:ext uri="{BB962C8B-B14F-4D97-AF65-F5344CB8AC3E}">
        <p14:creationId xmlns:p14="http://schemas.microsoft.com/office/powerpoint/2010/main" val="1557489694"/>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irefighters in uniform">
            <a:extLst>
              <a:ext uri="{FF2B5EF4-FFF2-40B4-BE49-F238E27FC236}">
                <a16:creationId xmlns:a16="http://schemas.microsoft.com/office/drawing/2014/main" id="{07FEEA8B-B3E2-CC3B-05C2-AAFCF1848A1F}"/>
              </a:ext>
            </a:extLst>
          </p:cNvPr>
          <p:cNvPicPr>
            <a:picLocks noGrp="1" noChangeAspect="1"/>
          </p:cNvPicPr>
          <p:nvPr>
            <p:ph idx="1"/>
          </p:nvPr>
        </p:nvPicPr>
        <p:blipFill>
          <a:blip r:embed="rId2">
            <a:alphaModFix amt="40000"/>
            <a:extLst>
              <a:ext uri="{28A0092B-C50C-407E-A947-70E740481C1C}">
                <a14:useLocalDpi xmlns:a14="http://schemas.microsoft.com/office/drawing/2010/main" val="0"/>
              </a:ext>
            </a:extLst>
          </a:blip>
          <a:srcRect t="15730"/>
          <a:stretch/>
        </p:blipFill>
        <p:spPr>
          <a:xfrm>
            <a:off x="20" y="-2"/>
            <a:ext cx="12191980" cy="6858000"/>
          </a:xfrm>
          <a:prstGeom prst="rect">
            <a:avLst/>
          </a:prstGeom>
        </p:spPr>
      </p:pic>
      <p:sp>
        <p:nvSpPr>
          <p:cNvPr id="2" name="Title 1">
            <a:extLst>
              <a:ext uri="{FF2B5EF4-FFF2-40B4-BE49-F238E27FC236}">
                <a16:creationId xmlns:a16="http://schemas.microsoft.com/office/drawing/2014/main" id="{C96D2B12-1308-ABF4-3651-7469077D4A3A}"/>
              </a:ext>
            </a:extLst>
          </p:cNvPr>
          <p:cNvSpPr>
            <a:spLocks noGrp="1"/>
          </p:cNvSpPr>
          <p:nvPr>
            <p:ph type="title"/>
          </p:nvPr>
        </p:nvSpPr>
        <p:spPr>
          <a:xfrm>
            <a:off x="1261872" y="758952"/>
            <a:ext cx="9418320" cy="4041648"/>
          </a:xfrm>
        </p:spPr>
        <p:txBody>
          <a:bodyPr vert="horz" lIns="91440" tIns="45720" rIns="91440" bIns="45720" rtlCol="0" anchor="b">
            <a:normAutofit/>
          </a:bodyPr>
          <a:lstStyle/>
          <a:p>
            <a:pPr>
              <a:lnSpc>
                <a:spcPct val="85000"/>
              </a:lnSpc>
            </a:pPr>
            <a:r>
              <a:rPr lang="en-US" sz="7200" dirty="0"/>
              <a:t>Fire</a:t>
            </a:r>
          </a:p>
        </p:txBody>
      </p:sp>
      <p:sp>
        <p:nvSpPr>
          <p:cNvPr id="6" name="TextBox 5">
            <a:extLst>
              <a:ext uri="{FF2B5EF4-FFF2-40B4-BE49-F238E27FC236}">
                <a16:creationId xmlns:a16="http://schemas.microsoft.com/office/drawing/2014/main" id="{0192F7CC-88D4-DB50-5F00-23469C7DA90E}"/>
              </a:ext>
            </a:extLst>
          </p:cNvPr>
          <p:cNvSpPr txBox="1"/>
          <p:nvPr/>
        </p:nvSpPr>
        <p:spPr>
          <a:xfrm>
            <a:off x="6218671" y="4640575"/>
            <a:ext cx="5339707" cy="2031325"/>
          </a:xfrm>
          <a:prstGeom prst="rect">
            <a:avLst/>
          </a:prstGeom>
          <a:noFill/>
        </p:spPr>
        <p:txBody>
          <a:bodyPr wrap="square" rtlCol="0">
            <a:spAutoFit/>
          </a:bodyPr>
          <a:lstStyle/>
          <a:p>
            <a:r>
              <a:rPr lang="en-US" dirty="0"/>
              <a:t>Addresses the hazards of smoke and fire arising from building operations, occupancy, storage and use, fire detection, suppression and alarm systems and conditions affecting safety of fire fighters and emergency responders during emergency operations. (Click to learn about the </a:t>
            </a:r>
            <a:r>
              <a:rPr lang="en-US" dirty="0">
                <a:hlinkClick r:id="rId3"/>
              </a:rPr>
              <a:t>IFC, IWUIC</a:t>
            </a:r>
            <a:r>
              <a:rPr lang="en-US" dirty="0"/>
              <a:t>) </a:t>
            </a:r>
          </a:p>
        </p:txBody>
      </p:sp>
    </p:spTree>
    <p:extLst>
      <p:ext uri="{BB962C8B-B14F-4D97-AF65-F5344CB8AC3E}">
        <p14:creationId xmlns:p14="http://schemas.microsoft.com/office/powerpoint/2010/main" val="2844957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CE94-EE23-6984-B62C-424BCECE66FA}"/>
              </a:ext>
            </a:extLst>
          </p:cNvPr>
          <p:cNvSpPr>
            <a:spLocks noGrp="1"/>
          </p:cNvSpPr>
          <p:nvPr>
            <p:ph type="title"/>
          </p:nvPr>
        </p:nvSpPr>
        <p:spPr/>
        <p:txBody>
          <a:bodyPr/>
          <a:lstStyle/>
          <a:p>
            <a:r>
              <a:rPr lang="en-US" dirty="0"/>
              <a:t>Plumbing                        Electrical</a:t>
            </a:r>
          </a:p>
        </p:txBody>
      </p:sp>
      <p:pic>
        <p:nvPicPr>
          <p:cNvPr id="6" name="Content Placeholder 5" descr="Faucet streaming water">
            <a:extLst>
              <a:ext uri="{FF2B5EF4-FFF2-40B4-BE49-F238E27FC236}">
                <a16:creationId xmlns:a16="http://schemas.microsoft.com/office/drawing/2014/main" id="{762DBFDA-0127-4C35-E694-C2E254DE34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6356" y="1828800"/>
            <a:ext cx="4351338" cy="4351338"/>
          </a:xfrm>
        </p:spPr>
      </p:pic>
      <p:pic>
        <p:nvPicPr>
          <p:cNvPr id="9" name="Content Placeholder 8" descr="Yellow and orange electric plug">
            <a:extLst>
              <a:ext uri="{FF2B5EF4-FFF2-40B4-BE49-F238E27FC236}">
                <a16:creationId xmlns:a16="http://schemas.microsoft.com/office/drawing/2014/main" id="{B0E175F1-810E-8513-3F0C-D42E8A4EAF3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6163" y="2510632"/>
            <a:ext cx="4481512" cy="2987674"/>
          </a:xfrm>
        </p:spPr>
      </p:pic>
      <p:sp>
        <p:nvSpPr>
          <p:cNvPr id="7" name="TextBox 6">
            <a:extLst>
              <a:ext uri="{FF2B5EF4-FFF2-40B4-BE49-F238E27FC236}">
                <a16:creationId xmlns:a16="http://schemas.microsoft.com/office/drawing/2014/main" id="{C1C1ACC5-C173-4F0E-88F9-3A0F42999642}"/>
              </a:ext>
            </a:extLst>
          </p:cNvPr>
          <p:cNvSpPr txBox="1"/>
          <p:nvPr/>
        </p:nvSpPr>
        <p:spPr>
          <a:xfrm>
            <a:off x="1721796" y="4270443"/>
            <a:ext cx="3433864" cy="1169551"/>
          </a:xfrm>
          <a:prstGeom prst="rect">
            <a:avLst/>
          </a:prstGeom>
          <a:noFill/>
        </p:spPr>
        <p:txBody>
          <a:bodyPr wrap="square" rtlCol="0">
            <a:spAutoFit/>
          </a:bodyPr>
          <a:lstStyle/>
          <a:p>
            <a:pPr algn="ctr"/>
            <a:r>
              <a:rPr lang="en-US" sz="1400" dirty="0">
                <a:latin typeface="Arial Nova" panose="020B0504020202020204" pitchFamily="34" charset="0"/>
              </a:rPr>
              <a:t>Addresses the design construction, installation, operation and maintenance of plumbing, mechanical and fuel gas systems in buildings, also includes swimming pools and spas. </a:t>
            </a:r>
          </a:p>
        </p:txBody>
      </p:sp>
      <p:sp>
        <p:nvSpPr>
          <p:cNvPr id="10" name="TextBox 9">
            <a:extLst>
              <a:ext uri="{FF2B5EF4-FFF2-40B4-BE49-F238E27FC236}">
                <a16:creationId xmlns:a16="http://schemas.microsoft.com/office/drawing/2014/main" id="{420899B4-144C-FC8E-AE64-8CB33561639D}"/>
              </a:ext>
            </a:extLst>
          </p:cNvPr>
          <p:cNvSpPr txBox="1"/>
          <p:nvPr/>
        </p:nvSpPr>
        <p:spPr>
          <a:xfrm>
            <a:off x="6858000" y="2665379"/>
            <a:ext cx="3404681" cy="954107"/>
          </a:xfrm>
          <a:prstGeom prst="rect">
            <a:avLst/>
          </a:prstGeom>
          <a:noFill/>
        </p:spPr>
        <p:txBody>
          <a:bodyPr wrap="square" rtlCol="0">
            <a:spAutoFit/>
          </a:bodyPr>
          <a:lstStyle/>
          <a:p>
            <a:r>
              <a:rPr lang="en-US" sz="1400" dirty="0"/>
              <a:t>Addresses the design, construction and installation of electrical components, appliances, equipment and systems in buildings. </a:t>
            </a:r>
          </a:p>
        </p:txBody>
      </p:sp>
    </p:spTree>
    <p:extLst>
      <p:ext uri="{BB962C8B-B14F-4D97-AF65-F5344CB8AC3E}">
        <p14:creationId xmlns:p14="http://schemas.microsoft.com/office/powerpoint/2010/main" val="917297085"/>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0"/>
                                        <p:tgtEl>
                                          <p:spTgt spid="7"/>
                                        </p:tgtEl>
                                      </p:cBhvr>
                                    </p:animEffect>
                                  </p:childTnLst>
                                </p:cTn>
                              </p:par>
                            </p:childTnLst>
                          </p:cTn>
                        </p:par>
                        <p:par>
                          <p:cTn id="8" fill="hold">
                            <p:stCondLst>
                              <p:cond delay="6000"/>
                            </p:stCondLst>
                            <p:childTnLst>
                              <p:par>
                                <p:cTn id="9" presetID="22" presetClass="entr" presetSubtype="1"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5A77-3F85-A0EA-044F-40CA4BF65697}"/>
              </a:ext>
            </a:extLst>
          </p:cNvPr>
          <p:cNvSpPr>
            <a:spLocks noGrp="1"/>
          </p:cNvSpPr>
          <p:nvPr>
            <p:ph type="title"/>
          </p:nvPr>
        </p:nvSpPr>
        <p:spPr>
          <a:xfrm>
            <a:off x="418289" y="365760"/>
            <a:ext cx="10536223" cy="1325562"/>
          </a:xfrm>
        </p:spPr>
        <p:txBody>
          <a:bodyPr/>
          <a:lstStyle/>
          <a:p>
            <a:pPr algn="ctr"/>
            <a:r>
              <a:rPr lang="en-US" dirty="0">
                <a:latin typeface="Biome" panose="020B0503030204020804" pitchFamily="34" charset="0"/>
                <a:cs typeface="Biome" panose="020B0503030204020804" pitchFamily="34" charset="0"/>
              </a:rPr>
              <a:t>Energy and Sustainability</a:t>
            </a:r>
          </a:p>
        </p:txBody>
      </p:sp>
      <p:pic>
        <p:nvPicPr>
          <p:cNvPr id="5" name="Content Placeholder 4" descr="Wind turbines in field">
            <a:extLst>
              <a:ext uri="{FF2B5EF4-FFF2-40B4-BE49-F238E27FC236}">
                <a16:creationId xmlns:a16="http://schemas.microsoft.com/office/drawing/2014/main" id="{A1DF7969-C83C-D2EA-FFE9-97BB981F9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7353" y="1828800"/>
            <a:ext cx="6524145" cy="4351338"/>
          </a:xfrm>
        </p:spPr>
      </p:pic>
      <p:sp>
        <p:nvSpPr>
          <p:cNvPr id="6" name="TextBox 5">
            <a:extLst>
              <a:ext uri="{FF2B5EF4-FFF2-40B4-BE49-F238E27FC236}">
                <a16:creationId xmlns:a16="http://schemas.microsoft.com/office/drawing/2014/main" id="{6EC9F674-FA69-0B78-EA8F-09D9364AE432}"/>
              </a:ext>
            </a:extLst>
          </p:cNvPr>
          <p:cNvSpPr txBox="1"/>
          <p:nvPr/>
        </p:nvSpPr>
        <p:spPr>
          <a:xfrm>
            <a:off x="6254885" y="2023353"/>
            <a:ext cx="2373549" cy="1754326"/>
          </a:xfrm>
          <a:prstGeom prst="rect">
            <a:avLst/>
          </a:prstGeom>
          <a:noFill/>
        </p:spPr>
        <p:txBody>
          <a:bodyPr wrap="square" rtlCol="0">
            <a:spAutoFit/>
          </a:bodyPr>
          <a:lstStyle/>
          <a:p>
            <a:r>
              <a:rPr lang="en-US" sz="1200" b="1" dirty="0"/>
              <a:t>Addresses the design, construction and installation of energy conservation features in buildings, use of natural resources in building construction, and indoor environmental quality and comfort. </a:t>
            </a:r>
          </a:p>
        </p:txBody>
      </p:sp>
    </p:spTree>
    <p:extLst>
      <p:ext uri="{BB962C8B-B14F-4D97-AF65-F5344CB8AC3E}">
        <p14:creationId xmlns:p14="http://schemas.microsoft.com/office/powerpoint/2010/main" val="3398428644"/>
      </p:ext>
    </p:extLst>
  </p:cSld>
  <p:clrMapOvr>
    <a:masterClrMapping/>
  </p:clrMapOvr>
  <mc:AlternateContent xmlns:mc="http://schemas.openxmlformats.org/markup-compatibility/2006" xmlns:p14="http://schemas.microsoft.com/office/powerpoint/2010/main">
    <mc:Choice Requires="p14">
      <p:transition p14:dur="1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TM03457496[[fn=Parallax]]</Template>
  <TotalTime>948</TotalTime>
  <Words>790</Words>
  <Application>Microsoft Office PowerPoint</Application>
  <PresentationFormat>Widescreen</PresentationFormat>
  <Paragraphs>47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Agency FB</vt:lpstr>
      <vt:lpstr>Arial</vt:lpstr>
      <vt:lpstr>Arial Nova</vt:lpstr>
      <vt:lpstr>Biome</vt:lpstr>
      <vt:lpstr>Century Schoolbook</vt:lpstr>
      <vt:lpstr>Wingdings 2</vt:lpstr>
      <vt:lpstr>View</vt:lpstr>
      <vt:lpstr>Building Safety Month 2025</vt:lpstr>
      <vt:lpstr>Welcome to Building Safety Month – Game On!</vt:lpstr>
      <vt:lpstr>Building Safety is a Team Effort!</vt:lpstr>
      <vt:lpstr>Building Safety: The Rules of the Game</vt:lpstr>
      <vt:lpstr>PowerPoint Presentation</vt:lpstr>
      <vt:lpstr>Building</vt:lpstr>
      <vt:lpstr>Fire</vt:lpstr>
      <vt:lpstr>Plumbing                        Electrical</vt:lpstr>
      <vt:lpstr>Energy and Sustainability</vt:lpstr>
      <vt:lpstr>The Life of a Building</vt:lpstr>
      <vt:lpstr>Renovations</vt:lpstr>
      <vt:lpstr>Operation &amp; Maintenance</vt:lpstr>
      <vt:lpstr>Construction</vt:lpstr>
      <vt:lpstr>PowerPoint Presentation</vt:lpstr>
      <vt:lpstr>Planning &amp;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Cara L. Bishop</dc:creator>
  <cp:lastModifiedBy>Cara L. Bishop</cp:lastModifiedBy>
  <cp:revision>5</cp:revision>
  <dcterms:created xsi:type="dcterms:W3CDTF">2025-04-08T21:54:24Z</dcterms:created>
  <dcterms:modified xsi:type="dcterms:W3CDTF">2025-04-22T19:20:51Z</dcterms:modified>
</cp:coreProperties>
</file>