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8A67C2-EE2B-4BA9-9B51-0E2405073FFD}" v="48" dt="2025-04-22T18:04:50.4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 Wehrle" userId="d39c5785-c42b-480e-a722-d5f69bd9cdaa" providerId="ADAL" clId="{02492147-1753-4CD0-AD1F-0BCDE9A3C7B5}"/>
    <pc:docChg chg="undo custSel modSld">
      <pc:chgData name="Ben Wehrle" userId="d39c5785-c42b-480e-a722-d5f69bd9cdaa" providerId="ADAL" clId="{02492147-1753-4CD0-AD1F-0BCDE9A3C7B5}" dt="2025-04-17T16:58:17.312" v="222" actId="20577"/>
      <pc:docMkLst>
        <pc:docMk/>
      </pc:docMkLst>
      <pc:sldChg chg="modTransition modAnim">
        <pc:chgData name="Ben Wehrle" userId="d39c5785-c42b-480e-a722-d5f69bd9cdaa" providerId="ADAL" clId="{02492147-1753-4CD0-AD1F-0BCDE9A3C7B5}" dt="2025-04-17T16:46:42.066" v="44"/>
        <pc:sldMkLst>
          <pc:docMk/>
          <pc:sldMk cId="2548093611" sldId="256"/>
        </pc:sldMkLst>
      </pc:sldChg>
      <pc:sldChg chg="modTransition modAnim">
        <pc:chgData name="Ben Wehrle" userId="d39c5785-c42b-480e-a722-d5f69bd9cdaa" providerId="ADAL" clId="{02492147-1753-4CD0-AD1F-0BCDE9A3C7B5}" dt="2025-04-17T16:47:48.607" v="62"/>
        <pc:sldMkLst>
          <pc:docMk/>
          <pc:sldMk cId="3865148940" sldId="257"/>
        </pc:sldMkLst>
      </pc:sldChg>
      <pc:sldChg chg="modTransition modAnim">
        <pc:chgData name="Ben Wehrle" userId="d39c5785-c42b-480e-a722-d5f69bd9cdaa" providerId="ADAL" clId="{02492147-1753-4CD0-AD1F-0BCDE9A3C7B5}" dt="2025-04-17T16:48:31.284" v="72"/>
        <pc:sldMkLst>
          <pc:docMk/>
          <pc:sldMk cId="2236554055" sldId="258"/>
        </pc:sldMkLst>
      </pc:sldChg>
      <pc:sldChg chg="modSp mod modTransition modAnim">
        <pc:chgData name="Ben Wehrle" userId="d39c5785-c42b-480e-a722-d5f69bd9cdaa" providerId="ADAL" clId="{02492147-1753-4CD0-AD1F-0BCDE9A3C7B5}" dt="2025-04-17T16:49:09.931" v="83"/>
        <pc:sldMkLst>
          <pc:docMk/>
          <pc:sldMk cId="992503427" sldId="259"/>
        </pc:sldMkLst>
        <pc:spChg chg="mod">
          <ac:chgData name="Ben Wehrle" userId="d39c5785-c42b-480e-a722-d5f69bd9cdaa" providerId="ADAL" clId="{02492147-1753-4CD0-AD1F-0BCDE9A3C7B5}" dt="2025-04-17T16:48:53.243" v="73" actId="5793"/>
          <ac:spMkLst>
            <pc:docMk/>
            <pc:sldMk cId="992503427" sldId="259"/>
            <ac:spMk id="4" creationId="{88DC379E-04AD-BA6F-3DAB-AAE666CFA6C7}"/>
          </ac:spMkLst>
        </pc:spChg>
      </pc:sldChg>
      <pc:sldChg chg="modTransition modAnim">
        <pc:chgData name="Ben Wehrle" userId="d39c5785-c42b-480e-a722-d5f69bd9cdaa" providerId="ADAL" clId="{02492147-1753-4CD0-AD1F-0BCDE9A3C7B5}" dt="2025-04-17T16:49:57.081" v="102"/>
        <pc:sldMkLst>
          <pc:docMk/>
          <pc:sldMk cId="3243716043" sldId="260"/>
        </pc:sldMkLst>
      </pc:sldChg>
      <pc:sldChg chg="modSp mod modTransition modAnim">
        <pc:chgData name="Ben Wehrle" userId="d39c5785-c42b-480e-a722-d5f69bd9cdaa" providerId="ADAL" clId="{02492147-1753-4CD0-AD1F-0BCDE9A3C7B5}" dt="2025-04-17T16:51:04.894" v="120"/>
        <pc:sldMkLst>
          <pc:docMk/>
          <pc:sldMk cId="980341151" sldId="261"/>
        </pc:sldMkLst>
        <pc:spChg chg="mod">
          <ac:chgData name="Ben Wehrle" userId="d39c5785-c42b-480e-a722-d5f69bd9cdaa" providerId="ADAL" clId="{02492147-1753-4CD0-AD1F-0BCDE9A3C7B5}" dt="2025-04-17T16:50:09.790" v="104" actId="27636"/>
          <ac:spMkLst>
            <pc:docMk/>
            <pc:sldMk cId="980341151" sldId="261"/>
            <ac:spMk id="3" creationId="{73369703-1C54-B604-9085-CB96802CB973}"/>
          </ac:spMkLst>
        </pc:spChg>
      </pc:sldChg>
      <pc:sldChg chg="addSp modSp mod modTransition modAnim">
        <pc:chgData name="Ben Wehrle" userId="d39c5785-c42b-480e-a722-d5f69bd9cdaa" providerId="ADAL" clId="{02492147-1753-4CD0-AD1F-0BCDE9A3C7B5}" dt="2025-04-17T16:53:34.231" v="152"/>
        <pc:sldMkLst>
          <pc:docMk/>
          <pc:sldMk cId="3578561608" sldId="262"/>
        </pc:sldMkLst>
        <pc:picChg chg="add mod">
          <ac:chgData name="Ben Wehrle" userId="d39c5785-c42b-480e-a722-d5f69bd9cdaa" providerId="ADAL" clId="{02492147-1753-4CD0-AD1F-0BCDE9A3C7B5}" dt="2025-04-17T16:52:25.115" v="123" actId="571"/>
          <ac:picMkLst>
            <pc:docMk/>
            <pc:sldMk cId="3578561608" sldId="262"/>
            <ac:picMk id="3" creationId="{89AC630F-E890-F52C-6316-48C80DB9CCAA}"/>
          </ac:picMkLst>
        </pc:picChg>
        <pc:picChg chg="add mod">
          <ac:chgData name="Ben Wehrle" userId="d39c5785-c42b-480e-a722-d5f69bd9cdaa" providerId="ADAL" clId="{02492147-1753-4CD0-AD1F-0BCDE9A3C7B5}" dt="2025-04-17T16:52:25.115" v="123" actId="571"/>
          <ac:picMkLst>
            <pc:docMk/>
            <pc:sldMk cId="3578561608" sldId="262"/>
            <ac:picMk id="4" creationId="{94979562-536C-14EE-722A-ED270B8ABE44}"/>
          </ac:picMkLst>
        </pc:picChg>
        <pc:picChg chg="add mod">
          <ac:chgData name="Ben Wehrle" userId="d39c5785-c42b-480e-a722-d5f69bd9cdaa" providerId="ADAL" clId="{02492147-1753-4CD0-AD1F-0BCDE9A3C7B5}" dt="2025-04-17T16:52:25.115" v="123" actId="571"/>
          <ac:picMkLst>
            <pc:docMk/>
            <pc:sldMk cId="3578561608" sldId="262"/>
            <ac:picMk id="5" creationId="{A28778DC-A18D-8EBD-C22F-E096571F4A1E}"/>
          </ac:picMkLst>
        </pc:picChg>
        <pc:picChg chg="mod">
          <ac:chgData name="Ben Wehrle" userId="d39c5785-c42b-480e-a722-d5f69bd9cdaa" providerId="ADAL" clId="{02492147-1753-4CD0-AD1F-0BCDE9A3C7B5}" dt="2025-04-17T16:51:46.094" v="122" actId="14100"/>
          <ac:picMkLst>
            <pc:docMk/>
            <pc:sldMk cId="3578561608" sldId="262"/>
            <ac:picMk id="12" creationId="{F90069A2-4E3E-6DAB-0CB8-C9208E21841E}"/>
          </ac:picMkLst>
        </pc:picChg>
      </pc:sldChg>
      <pc:sldChg chg="modTransition modAnim">
        <pc:chgData name="Ben Wehrle" userId="d39c5785-c42b-480e-a722-d5f69bd9cdaa" providerId="ADAL" clId="{02492147-1753-4CD0-AD1F-0BCDE9A3C7B5}" dt="2025-04-17T16:54:56.125" v="177"/>
        <pc:sldMkLst>
          <pc:docMk/>
          <pc:sldMk cId="3697292236" sldId="263"/>
        </pc:sldMkLst>
      </pc:sldChg>
      <pc:sldChg chg="modTransition modAnim">
        <pc:chgData name="Ben Wehrle" userId="d39c5785-c42b-480e-a722-d5f69bd9cdaa" providerId="ADAL" clId="{02492147-1753-4CD0-AD1F-0BCDE9A3C7B5}" dt="2025-04-17T16:55:49.429" v="189"/>
        <pc:sldMkLst>
          <pc:docMk/>
          <pc:sldMk cId="2857542184" sldId="264"/>
        </pc:sldMkLst>
      </pc:sldChg>
      <pc:sldChg chg="modTransition modAnim">
        <pc:chgData name="Ben Wehrle" userId="d39c5785-c42b-480e-a722-d5f69bd9cdaa" providerId="ADAL" clId="{02492147-1753-4CD0-AD1F-0BCDE9A3C7B5}" dt="2025-04-17T16:56:24.684" v="201"/>
        <pc:sldMkLst>
          <pc:docMk/>
          <pc:sldMk cId="124648263" sldId="265"/>
        </pc:sldMkLst>
      </pc:sldChg>
      <pc:sldChg chg="modSp modTransition modAnim">
        <pc:chgData name="Ben Wehrle" userId="d39c5785-c42b-480e-a722-d5f69bd9cdaa" providerId="ADAL" clId="{02492147-1753-4CD0-AD1F-0BCDE9A3C7B5}" dt="2025-04-17T16:58:17.312" v="222" actId="20577"/>
        <pc:sldMkLst>
          <pc:docMk/>
          <pc:sldMk cId="1624228062" sldId="266"/>
        </pc:sldMkLst>
        <pc:spChg chg="mod">
          <ac:chgData name="Ben Wehrle" userId="d39c5785-c42b-480e-a722-d5f69bd9cdaa" providerId="ADAL" clId="{02492147-1753-4CD0-AD1F-0BCDE9A3C7B5}" dt="2025-04-17T16:58:14.517" v="220" actId="20577"/>
          <ac:spMkLst>
            <pc:docMk/>
            <pc:sldMk cId="1624228062" sldId="266"/>
            <ac:spMk id="3" creationId="{64CAFFB6-6DDF-9418-E01D-224FF5DBF6E7}"/>
          </ac:spMkLst>
        </pc:spChg>
      </pc:sldChg>
    </pc:docChg>
  </pc:docChgLst>
  <pc:docChgLst>
    <pc:chgData name="Cara L. Bishop" userId="ab9a2ba1-5fc2-4cc2-8363-beeeb88284f2" providerId="ADAL" clId="{FA8A67C2-EE2B-4BA9-9B51-0E2405073FFD}"/>
    <pc:docChg chg="undo custSel addSld modSld">
      <pc:chgData name="Cara L. Bishop" userId="ab9a2ba1-5fc2-4cc2-8363-beeeb88284f2" providerId="ADAL" clId="{FA8A67C2-EE2B-4BA9-9B51-0E2405073FFD}" dt="2025-04-22T18:04:50.498" v="3285" actId="5793"/>
      <pc:docMkLst>
        <pc:docMk/>
      </pc:docMkLst>
      <pc:sldChg chg="addSp delSp modSp mod setBg addAnim setClrOvrMap delDesignElem">
        <pc:chgData name="Cara L. Bishop" userId="ab9a2ba1-5fc2-4cc2-8363-beeeb88284f2" providerId="ADAL" clId="{FA8A67C2-EE2B-4BA9-9B51-0E2405073FFD}" dt="2025-04-15T20:24:01.102" v="3223" actId="14100"/>
        <pc:sldMkLst>
          <pc:docMk/>
          <pc:sldMk cId="2548093611" sldId="256"/>
        </pc:sldMkLst>
        <pc:spChg chg="mod">
          <ac:chgData name="Cara L. Bishop" userId="ab9a2ba1-5fc2-4cc2-8363-beeeb88284f2" providerId="ADAL" clId="{FA8A67C2-EE2B-4BA9-9B51-0E2405073FFD}" dt="2025-04-14T14:06:48.175" v="106" actId="26606"/>
          <ac:spMkLst>
            <pc:docMk/>
            <pc:sldMk cId="2548093611" sldId="256"/>
            <ac:spMk id="2" creationId="{FE1093A4-F5B1-D150-4422-6D6E3212294E}"/>
          </ac:spMkLst>
        </pc:spChg>
        <pc:spChg chg="mod">
          <ac:chgData name="Cara L. Bishop" userId="ab9a2ba1-5fc2-4cc2-8363-beeeb88284f2" providerId="ADAL" clId="{FA8A67C2-EE2B-4BA9-9B51-0E2405073FFD}" dt="2025-04-15T20:24:01.102" v="3223" actId="14100"/>
          <ac:spMkLst>
            <pc:docMk/>
            <pc:sldMk cId="2548093611" sldId="256"/>
            <ac:spMk id="3" creationId="{2F288A3C-6EDC-B5E5-0904-A273BB0546C0}"/>
          </ac:spMkLst>
        </pc:spChg>
        <pc:spChg chg="add del">
          <ac:chgData name="Cara L. Bishop" userId="ab9a2ba1-5fc2-4cc2-8363-beeeb88284f2" providerId="ADAL" clId="{FA8A67C2-EE2B-4BA9-9B51-0E2405073FFD}" dt="2025-04-14T13:56:02.412" v="87" actId="26606"/>
          <ac:spMkLst>
            <pc:docMk/>
            <pc:sldMk cId="2548093611" sldId="256"/>
            <ac:spMk id="10" creationId="{ECC07320-C2CA-4E29-8481-9D9E143C7788}"/>
          </ac:spMkLst>
        </pc:spChg>
        <pc:spChg chg="add del">
          <ac:chgData name="Cara L. Bishop" userId="ab9a2ba1-5fc2-4cc2-8363-beeeb88284f2" providerId="ADAL" clId="{FA8A67C2-EE2B-4BA9-9B51-0E2405073FFD}" dt="2025-04-14T13:56:02.412" v="87" actId="26606"/>
          <ac:spMkLst>
            <pc:docMk/>
            <pc:sldMk cId="2548093611" sldId="256"/>
            <ac:spMk id="12" creationId="{178FB36B-5BFE-42CA-BC60-1115E0D95EEC}"/>
          </ac:spMkLst>
        </pc:spChg>
        <pc:spChg chg="add del">
          <ac:chgData name="Cara L. Bishop" userId="ab9a2ba1-5fc2-4cc2-8363-beeeb88284f2" providerId="ADAL" clId="{FA8A67C2-EE2B-4BA9-9B51-0E2405073FFD}" dt="2025-04-14T13:56:33.870" v="91" actId="26606"/>
          <ac:spMkLst>
            <pc:docMk/>
            <pc:sldMk cId="2548093611" sldId="256"/>
            <ac:spMk id="17" creationId="{0671A8AE-40A1-4631-A6B8-581AFF065482}"/>
          </ac:spMkLst>
        </pc:spChg>
        <pc:spChg chg="add del">
          <ac:chgData name="Cara L. Bishop" userId="ab9a2ba1-5fc2-4cc2-8363-beeeb88284f2" providerId="ADAL" clId="{FA8A67C2-EE2B-4BA9-9B51-0E2405073FFD}" dt="2025-04-14T13:56:33.870" v="91" actId="26606"/>
          <ac:spMkLst>
            <pc:docMk/>
            <pc:sldMk cId="2548093611" sldId="256"/>
            <ac:spMk id="19" creationId="{AB58EF07-17C2-48CF-ABB0-EEF1F17CB8F0}"/>
          </ac:spMkLst>
        </pc:spChg>
        <pc:spChg chg="add del">
          <ac:chgData name="Cara L. Bishop" userId="ab9a2ba1-5fc2-4cc2-8363-beeeb88284f2" providerId="ADAL" clId="{FA8A67C2-EE2B-4BA9-9B51-0E2405073FFD}" dt="2025-04-14T13:56:33.870" v="91" actId="26606"/>
          <ac:spMkLst>
            <pc:docMk/>
            <pc:sldMk cId="2548093611" sldId="256"/>
            <ac:spMk id="21" creationId="{AF2F604E-43BE-4DC3-B983-E071523364F8}"/>
          </ac:spMkLst>
        </pc:spChg>
        <pc:spChg chg="add del">
          <ac:chgData name="Cara L. Bishop" userId="ab9a2ba1-5fc2-4cc2-8363-beeeb88284f2" providerId="ADAL" clId="{FA8A67C2-EE2B-4BA9-9B51-0E2405073FFD}" dt="2025-04-14T13:56:33.870" v="91" actId="26606"/>
          <ac:spMkLst>
            <pc:docMk/>
            <pc:sldMk cId="2548093611" sldId="256"/>
            <ac:spMk id="23" creationId="{08C9B587-E65E-4B52-B37C-ABEBB6E87928}"/>
          </ac:spMkLst>
        </pc:spChg>
        <pc:spChg chg="add del">
          <ac:chgData name="Cara L. Bishop" userId="ab9a2ba1-5fc2-4cc2-8363-beeeb88284f2" providerId="ADAL" clId="{FA8A67C2-EE2B-4BA9-9B51-0E2405073FFD}" dt="2025-04-14T13:56:33.855" v="90" actId="26606"/>
          <ac:spMkLst>
            <pc:docMk/>
            <pc:sldMk cId="2548093611" sldId="256"/>
            <ac:spMk id="28" creationId="{5A59F003-E00A-43F9-91DC-CC54E3B87466}"/>
          </ac:spMkLst>
        </pc:spChg>
        <pc:spChg chg="add del">
          <ac:chgData name="Cara L. Bishop" userId="ab9a2ba1-5fc2-4cc2-8363-beeeb88284f2" providerId="ADAL" clId="{FA8A67C2-EE2B-4BA9-9B51-0E2405073FFD}" dt="2025-04-14T13:56:33.855" v="90" actId="26606"/>
          <ac:spMkLst>
            <pc:docMk/>
            <pc:sldMk cId="2548093611" sldId="256"/>
            <ac:spMk id="30" creationId="{D74A4382-E3AD-430A-9A1F-DFA3E0E77A7D}"/>
          </ac:spMkLst>
        </pc:spChg>
        <pc:spChg chg="add del">
          <ac:chgData name="Cara L. Bishop" userId="ab9a2ba1-5fc2-4cc2-8363-beeeb88284f2" providerId="ADAL" clId="{FA8A67C2-EE2B-4BA9-9B51-0E2405073FFD}" dt="2025-04-14T13:56:33.855" v="90" actId="26606"/>
          <ac:spMkLst>
            <pc:docMk/>
            <pc:sldMk cId="2548093611" sldId="256"/>
            <ac:spMk id="32" creationId="{79F40191-0F44-4FD1-82CC-ACB507C14BE6}"/>
          </ac:spMkLst>
        </pc:spChg>
        <pc:spChg chg="add del">
          <ac:chgData name="Cara L. Bishop" userId="ab9a2ba1-5fc2-4cc2-8363-beeeb88284f2" providerId="ADAL" clId="{FA8A67C2-EE2B-4BA9-9B51-0E2405073FFD}" dt="2025-04-14T14:06:48.175" v="106" actId="26606"/>
          <ac:spMkLst>
            <pc:docMk/>
            <pc:sldMk cId="2548093611" sldId="256"/>
            <ac:spMk id="34" creationId="{657F69E0-C4B0-4BEC-A689-4F8D877F05D4}"/>
          </ac:spMkLst>
        </pc:spChg>
        <pc:spChg chg="add del">
          <ac:chgData name="Cara L. Bishop" userId="ab9a2ba1-5fc2-4cc2-8363-beeeb88284f2" providerId="ADAL" clId="{FA8A67C2-EE2B-4BA9-9B51-0E2405073FFD}" dt="2025-04-14T14:06:48.175" v="106" actId="26606"/>
          <ac:spMkLst>
            <pc:docMk/>
            <pc:sldMk cId="2548093611" sldId="256"/>
            <ac:spMk id="35" creationId="{9F6380B4-6A1C-481E-8408-B4E6C75B9B81}"/>
          </ac:spMkLst>
        </pc:spChg>
        <pc:spChg chg="add del">
          <ac:chgData name="Cara L. Bishop" userId="ab9a2ba1-5fc2-4cc2-8363-beeeb88284f2" providerId="ADAL" clId="{FA8A67C2-EE2B-4BA9-9B51-0E2405073FFD}" dt="2025-04-14T18:38:32.393" v="2491"/>
          <ac:spMkLst>
            <pc:docMk/>
            <pc:sldMk cId="2548093611" sldId="256"/>
            <ac:spMk id="40" creationId="{9B7AD9F6-8CE7-4299-8FC6-328F4DCD3FF9}"/>
          </ac:spMkLst>
        </pc:spChg>
        <pc:spChg chg="add del">
          <ac:chgData name="Cara L. Bishop" userId="ab9a2ba1-5fc2-4cc2-8363-beeeb88284f2" providerId="ADAL" clId="{FA8A67C2-EE2B-4BA9-9B51-0E2405073FFD}" dt="2025-04-14T18:38:32.393" v="2491"/>
          <ac:spMkLst>
            <pc:docMk/>
            <pc:sldMk cId="2548093611" sldId="256"/>
            <ac:spMk id="42" creationId="{F49775AF-8896-43EE-92C6-83497D6DC56F}"/>
          </ac:spMkLst>
        </pc:spChg>
        <pc:picChg chg="add del mod ord">
          <ac:chgData name="Cara L. Bishop" userId="ab9a2ba1-5fc2-4cc2-8363-beeeb88284f2" providerId="ADAL" clId="{FA8A67C2-EE2B-4BA9-9B51-0E2405073FFD}" dt="2025-04-14T14:06:48.175" v="106" actId="26606"/>
          <ac:picMkLst>
            <pc:docMk/>
            <pc:sldMk cId="2548093611" sldId="256"/>
            <ac:picMk id="5" creationId="{3EB8FDF1-5863-21BF-BABF-17177284F636}"/>
          </ac:picMkLst>
        </pc:picChg>
        <pc:picChg chg="add del mod">
          <ac:chgData name="Cara L. Bishop" userId="ab9a2ba1-5fc2-4cc2-8363-beeeb88284f2" providerId="ADAL" clId="{FA8A67C2-EE2B-4BA9-9B51-0E2405073FFD}" dt="2025-04-14T14:06:18.491" v="103" actId="478"/>
          <ac:picMkLst>
            <pc:docMk/>
            <pc:sldMk cId="2548093611" sldId="256"/>
            <ac:picMk id="7" creationId="{1AF7A878-0748-1D99-ED49-A442CD83CFEC}"/>
          </ac:picMkLst>
        </pc:picChg>
        <pc:picChg chg="add del mod">
          <ac:chgData name="Cara L. Bishop" userId="ab9a2ba1-5fc2-4cc2-8363-beeeb88284f2" providerId="ADAL" clId="{FA8A67C2-EE2B-4BA9-9B51-0E2405073FFD}" dt="2025-04-14T14:06:12.476" v="102" actId="478"/>
          <ac:picMkLst>
            <pc:docMk/>
            <pc:sldMk cId="2548093611" sldId="256"/>
            <ac:picMk id="9" creationId="{BBF0FF9C-78DD-68B1-37B9-4F8D3A066CD0}"/>
          </ac:picMkLst>
        </pc:picChg>
        <pc:picChg chg="add mod">
          <ac:chgData name="Cara L. Bishop" userId="ab9a2ba1-5fc2-4cc2-8363-beeeb88284f2" providerId="ADAL" clId="{FA8A67C2-EE2B-4BA9-9B51-0E2405073FFD}" dt="2025-04-14T14:07:02.517" v="110" actId="962"/>
          <ac:picMkLst>
            <pc:docMk/>
            <pc:sldMk cId="2548093611" sldId="256"/>
            <ac:picMk id="13" creationId="{8314877E-FD0B-B6E4-85D9-B1967F0C10BB}"/>
          </ac:picMkLst>
        </pc:picChg>
        <pc:picChg chg="add mod">
          <ac:chgData name="Cara L. Bishop" userId="ab9a2ba1-5fc2-4cc2-8363-beeeb88284f2" providerId="ADAL" clId="{FA8A67C2-EE2B-4BA9-9B51-0E2405073FFD}" dt="2025-04-14T14:07:18.875" v="112" actId="1076"/>
          <ac:picMkLst>
            <pc:docMk/>
            <pc:sldMk cId="2548093611" sldId="256"/>
            <ac:picMk id="15" creationId="{4C1DCC62-507A-03A1-FA4A-065586EF37B7}"/>
          </ac:picMkLst>
        </pc:picChg>
      </pc:sldChg>
      <pc:sldChg chg="addSp delSp modSp new mod setBg delDesignElem">
        <pc:chgData name="Cara L. Bishop" userId="ab9a2ba1-5fc2-4cc2-8363-beeeb88284f2" providerId="ADAL" clId="{FA8A67C2-EE2B-4BA9-9B51-0E2405073FFD}" dt="2025-04-22T18:04:50.498" v="3285" actId="5793"/>
        <pc:sldMkLst>
          <pc:docMk/>
          <pc:sldMk cId="3865148940" sldId="257"/>
        </pc:sldMkLst>
        <pc:spChg chg="mod">
          <ac:chgData name="Cara L. Bishop" userId="ab9a2ba1-5fc2-4cc2-8363-beeeb88284f2" providerId="ADAL" clId="{FA8A67C2-EE2B-4BA9-9B51-0E2405073FFD}" dt="2025-04-14T18:38:32.393" v="2491"/>
          <ac:spMkLst>
            <pc:docMk/>
            <pc:sldMk cId="3865148940" sldId="257"/>
            <ac:spMk id="2" creationId="{489132F8-7D69-10C2-2564-88EF6B441091}"/>
          </ac:spMkLst>
        </pc:spChg>
        <pc:spChg chg="del">
          <ac:chgData name="Cara L. Bishop" userId="ab9a2ba1-5fc2-4cc2-8363-beeeb88284f2" providerId="ADAL" clId="{FA8A67C2-EE2B-4BA9-9B51-0E2405073FFD}" dt="2025-04-14T14:08:52.672" v="149" actId="931"/>
          <ac:spMkLst>
            <pc:docMk/>
            <pc:sldMk cId="3865148940" sldId="257"/>
            <ac:spMk id="3" creationId="{B5D8CFC5-9B4A-675D-C9C4-F6467C486D5F}"/>
          </ac:spMkLst>
        </pc:spChg>
        <pc:spChg chg="mod">
          <ac:chgData name="Cara L. Bishop" userId="ab9a2ba1-5fc2-4cc2-8363-beeeb88284f2" providerId="ADAL" clId="{FA8A67C2-EE2B-4BA9-9B51-0E2405073FFD}" dt="2025-04-22T18:04:50.498" v="3285" actId="5793"/>
          <ac:spMkLst>
            <pc:docMk/>
            <pc:sldMk cId="3865148940" sldId="257"/>
            <ac:spMk id="4" creationId="{D81E4E5F-563F-FEFA-FA77-7BEB4812067A}"/>
          </ac:spMkLst>
        </pc:spChg>
        <pc:spChg chg="add del">
          <ac:chgData name="Cara L. Bishop" userId="ab9a2ba1-5fc2-4cc2-8363-beeeb88284f2" providerId="ADAL" clId="{FA8A67C2-EE2B-4BA9-9B51-0E2405073FFD}" dt="2025-04-14T18:38:32.393" v="2491"/>
          <ac:spMkLst>
            <pc:docMk/>
            <pc:sldMk cId="3865148940" sldId="257"/>
            <ac:spMk id="11" creationId="{E8A8EAB8-D2FF-444D-B34B-7D32F106AD0E}"/>
          </ac:spMkLst>
        </pc:spChg>
        <pc:picChg chg="add mod ord">
          <ac:chgData name="Cara L. Bishop" userId="ab9a2ba1-5fc2-4cc2-8363-beeeb88284f2" providerId="ADAL" clId="{FA8A67C2-EE2B-4BA9-9B51-0E2405073FFD}" dt="2025-04-14T18:38:32.393" v="2491"/>
          <ac:picMkLst>
            <pc:docMk/>
            <pc:sldMk cId="3865148940" sldId="257"/>
            <ac:picMk id="6" creationId="{FC50CECE-AEC7-1A5E-A7DF-BBA0F7F58A74}"/>
          </ac:picMkLst>
        </pc:picChg>
        <pc:cxnChg chg="add del">
          <ac:chgData name="Cara L. Bishop" userId="ab9a2ba1-5fc2-4cc2-8363-beeeb88284f2" providerId="ADAL" clId="{FA8A67C2-EE2B-4BA9-9B51-0E2405073FFD}" dt="2025-04-14T18:38:32.393" v="2491"/>
          <ac:cxnSpMkLst>
            <pc:docMk/>
            <pc:sldMk cId="3865148940" sldId="257"/>
            <ac:cxnSpMk id="13" creationId="{EEA38897-7BA3-4408-8083-3235339C4A60}"/>
          </ac:cxnSpMkLst>
        </pc:cxnChg>
        <pc:cxnChg chg="add del">
          <ac:chgData name="Cara L. Bishop" userId="ab9a2ba1-5fc2-4cc2-8363-beeeb88284f2" providerId="ADAL" clId="{FA8A67C2-EE2B-4BA9-9B51-0E2405073FFD}" dt="2025-04-14T18:38:32.393" v="2491"/>
          <ac:cxnSpMkLst>
            <pc:docMk/>
            <pc:sldMk cId="3865148940" sldId="257"/>
            <ac:cxnSpMk id="15" creationId="{F11AD06B-AB20-4097-8606-5DA00DBACE88}"/>
          </ac:cxnSpMkLst>
        </pc:cxnChg>
      </pc:sldChg>
      <pc:sldChg chg="addSp delSp modSp new mod setBg delDesignElem">
        <pc:chgData name="Cara L. Bishop" userId="ab9a2ba1-5fc2-4cc2-8363-beeeb88284f2" providerId="ADAL" clId="{FA8A67C2-EE2B-4BA9-9B51-0E2405073FFD}" dt="2025-04-15T20:24:21.934" v="3224" actId="20577"/>
        <pc:sldMkLst>
          <pc:docMk/>
          <pc:sldMk cId="2236554055" sldId="258"/>
        </pc:sldMkLst>
        <pc:spChg chg="mod">
          <ac:chgData name="Cara L. Bishop" userId="ab9a2ba1-5fc2-4cc2-8363-beeeb88284f2" providerId="ADAL" clId="{FA8A67C2-EE2B-4BA9-9B51-0E2405073FFD}" dt="2025-04-14T18:38:32.393" v="2491"/>
          <ac:spMkLst>
            <pc:docMk/>
            <pc:sldMk cId="2236554055" sldId="258"/>
            <ac:spMk id="2" creationId="{11384C0D-80F0-DDD7-7C3B-DF2EF9B3A8FB}"/>
          </ac:spMkLst>
        </pc:spChg>
        <pc:spChg chg="del mod">
          <ac:chgData name="Cara L. Bishop" userId="ab9a2ba1-5fc2-4cc2-8363-beeeb88284f2" providerId="ADAL" clId="{FA8A67C2-EE2B-4BA9-9B51-0E2405073FFD}" dt="2025-04-14T14:52:02.866" v="1078" actId="931"/>
          <ac:spMkLst>
            <pc:docMk/>
            <pc:sldMk cId="2236554055" sldId="258"/>
            <ac:spMk id="3" creationId="{DDFA251A-5098-8044-6C7A-ED0A72A5F00E}"/>
          </ac:spMkLst>
        </pc:spChg>
        <pc:spChg chg="mod">
          <ac:chgData name="Cara L. Bishop" userId="ab9a2ba1-5fc2-4cc2-8363-beeeb88284f2" providerId="ADAL" clId="{FA8A67C2-EE2B-4BA9-9B51-0E2405073FFD}" dt="2025-04-15T20:24:21.934" v="3224" actId="20577"/>
          <ac:spMkLst>
            <pc:docMk/>
            <pc:sldMk cId="2236554055" sldId="258"/>
            <ac:spMk id="4" creationId="{B1AE2776-3D88-6643-4AB9-34C2BF29A4F0}"/>
          </ac:spMkLst>
        </pc:spChg>
        <pc:spChg chg="add del">
          <ac:chgData name="Cara L. Bishop" userId="ab9a2ba1-5fc2-4cc2-8363-beeeb88284f2" providerId="ADAL" clId="{FA8A67C2-EE2B-4BA9-9B51-0E2405073FFD}" dt="2025-04-14T18:38:32.393" v="2491"/>
          <ac:spMkLst>
            <pc:docMk/>
            <pc:sldMk cId="2236554055" sldId="258"/>
            <ac:spMk id="13" creationId="{23E547B5-89CF-4EC0-96DE-25771AED0799}"/>
          </ac:spMkLst>
        </pc:spChg>
        <pc:spChg chg="add del">
          <ac:chgData name="Cara L. Bishop" userId="ab9a2ba1-5fc2-4cc2-8363-beeeb88284f2" providerId="ADAL" clId="{FA8A67C2-EE2B-4BA9-9B51-0E2405073FFD}" dt="2025-04-14T18:38:32.393" v="2491"/>
          <ac:spMkLst>
            <pc:docMk/>
            <pc:sldMk cId="2236554055" sldId="258"/>
            <ac:spMk id="15" creationId="{3F0B8CEB-8279-4E5E-A0CE-1FC9F71736F2}"/>
          </ac:spMkLst>
        </pc:spChg>
        <pc:picChg chg="add del mod">
          <ac:chgData name="Cara L. Bishop" userId="ab9a2ba1-5fc2-4cc2-8363-beeeb88284f2" providerId="ADAL" clId="{FA8A67C2-EE2B-4BA9-9B51-0E2405073FFD}" dt="2025-04-14T14:51:42.093" v="1076" actId="478"/>
          <ac:picMkLst>
            <pc:docMk/>
            <pc:sldMk cId="2236554055" sldId="258"/>
            <ac:picMk id="6" creationId="{34D2CDAD-145F-97FE-5E2C-288F42E63B81}"/>
          </ac:picMkLst>
        </pc:picChg>
        <pc:picChg chg="add mod">
          <ac:chgData name="Cara L. Bishop" userId="ab9a2ba1-5fc2-4cc2-8363-beeeb88284f2" providerId="ADAL" clId="{FA8A67C2-EE2B-4BA9-9B51-0E2405073FFD}" dt="2025-04-14T14:52:24.817" v="1081" actId="26606"/>
          <ac:picMkLst>
            <pc:docMk/>
            <pc:sldMk cId="2236554055" sldId="258"/>
            <ac:picMk id="8" creationId="{500FB02F-676B-8FF3-1A53-26F2195C875E}"/>
          </ac:picMkLst>
        </pc:picChg>
      </pc:sldChg>
      <pc:sldChg chg="addSp delSp modSp new mod setBg delDesignElem">
        <pc:chgData name="Cara L. Bishop" userId="ab9a2ba1-5fc2-4cc2-8363-beeeb88284f2" providerId="ADAL" clId="{FA8A67C2-EE2B-4BA9-9B51-0E2405073FFD}" dt="2025-04-14T18:38:32.393" v="2491"/>
        <pc:sldMkLst>
          <pc:docMk/>
          <pc:sldMk cId="992503427" sldId="259"/>
        </pc:sldMkLst>
        <pc:spChg chg="mod ord">
          <ac:chgData name="Cara L. Bishop" userId="ab9a2ba1-5fc2-4cc2-8363-beeeb88284f2" providerId="ADAL" clId="{FA8A67C2-EE2B-4BA9-9B51-0E2405073FFD}" dt="2025-04-14T18:38:32.393" v="2491"/>
          <ac:spMkLst>
            <pc:docMk/>
            <pc:sldMk cId="992503427" sldId="259"/>
            <ac:spMk id="2" creationId="{ED90D56E-BFFC-1726-2A67-7DE271FC704A}"/>
          </ac:spMkLst>
        </pc:spChg>
        <pc:spChg chg="del mod">
          <ac:chgData name="Cara L. Bishop" userId="ab9a2ba1-5fc2-4cc2-8363-beeeb88284f2" providerId="ADAL" clId="{FA8A67C2-EE2B-4BA9-9B51-0E2405073FFD}" dt="2025-04-14T17:33:11.051" v="1645" actId="931"/>
          <ac:spMkLst>
            <pc:docMk/>
            <pc:sldMk cId="992503427" sldId="259"/>
            <ac:spMk id="3" creationId="{A11C4032-1B32-E64D-B520-28F367C2F88D}"/>
          </ac:spMkLst>
        </pc:spChg>
        <pc:spChg chg="add del mod">
          <ac:chgData name="Cara L. Bishop" userId="ab9a2ba1-5fc2-4cc2-8363-beeeb88284f2" providerId="ADAL" clId="{FA8A67C2-EE2B-4BA9-9B51-0E2405073FFD}" dt="2025-04-14T17:35:17.430" v="1648" actId="26606"/>
          <ac:spMkLst>
            <pc:docMk/>
            <pc:sldMk cId="992503427" sldId="259"/>
            <ac:spMk id="4" creationId="{88DC379E-04AD-BA6F-3DAB-AAE666CFA6C7}"/>
          </ac:spMkLst>
        </pc:spChg>
        <pc:spChg chg="add mod">
          <ac:chgData name="Cara L. Bishop" userId="ab9a2ba1-5fc2-4cc2-8363-beeeb88284f2" providerId="ADAL" clId="{FA8A67C2-EE2B-4BA9-9B51-0E2405073FFD}" dt="2025-04-14T15:13:32.287" v="1150" actId="478"/>
          <ac:spMkLst>
            <pc:docMk/>
            <pc:sldMk cId="992503427" sldId="259"/>
            <ac:spMk id="5" creationId="{7F35F921-BDD2-0D9B-CDEF-D0F0DB1C59DF}"/>
          </ac:spMkLst>
        </pc:spChg>
        <pc:spChg chg="add del">
          <ac:chgData name="Cara L. Bishop" userId="ab9a2ba1-5fc2-4cc2-8363-beeeb88284f2" providerId="ADAL" clId="{FA8A67C2-EE2B-4BA9-9B51-0E2405073FFD}" dt="2025-04-14T17:35:17.430" v="1647" actId="26606"/>
          <ac:spMkLst>
            <pc:docMk/>
            <pc:sldMk cId="992503427" sldId="259"/>
            <ac:spMk id="12" creationId="{6B5E2835-4E47-45B3-9CFE-732FF7B05472}"/>
          </ac:spMkLst>
        </pc:spChg>
        <pc:spChg chg="add del">
          <ac:chgData name="Cara L. Bishop" userId="ab9a2ba1-5fc2-4cc2-8363-beeeb88284f2" providerId="ADAL" clId="{FA8A67C2-EE2B-4BA9-9B51-0E2405073FFD}" dt="2025-04-14T17:35:17.430" v="1647" actId="26606"/>
          <ac:spMkLst>
            <pc:docMk/>
            <pc:sldMk cId="992503427" sldId="259"/>
            <ac:spMk id="14" creationId="{5B45AD5D-AA52-4F7B-9362-576A39AD9E09}"/>
          </ac:spMkLst>
        </pc:spChg>
        <pc:spChg chg="add del">
          <ac:chgData name="Cara L. Bishop" userId="ab9a2ba1-5fc2-4cc2-8363-beeeb88284f2" providerId="ADAL" clId="{FA8A67C2-EE2B-4BA9-9B51-0E2405073FFD}" dt="2025-04-14T17:35:17.430" v="1647" actId="26606"/>
          <ac:spMkLst>
            <pc:docMk/>
            <pc:sldMk cId="992503427" sldId="259"/>
            <ac:spMk id="16" creationId="{AEDD7960-4866-4399-BEF6-DD1431AB4E34}"/>
          </ac:spMkLst>
        </pc:spChg>
        <pc:spChg chg="add del">
          <ac:chgData name="Cara L. Bishop" userId="ab9a2ba1-5fc2-4cc2-8363-beeeb88284f2" providerId="ADAL" clId="{FA8A67C2-EE2B-4BA9-9B51-0E2405073FFD}" dt="2025-04-14T17:35:17.430" v="1647" actId="26606"/>
          <ac:spMkLst>
            <pc:docMk/>
            <pc:sldMk cId="992503427" sldId="259"/>
            <ac:spMk id="18" creationId="{55D4142C-5077-457F-A6AD-3FECFDB39685}"/>
          </ac:spMkLst>
        </pc:spChg>
        <pc:spChg chg="add del">
          <ac:chgData name="Cara L. Bishop" userId="ab9a2ba1-5fc2-4cc2-8363-beeeb88284f2" providerId="ADAL" clId="{FA8A67C2-EE2B-4BA9-9B51-0E2405073FFD}" dt="2025-04-14T17:35:17.430" v="1647" actId="26606"/>
          <ac:spMkLst>
            <pc:docMk/>
            <pc:sldMk cId="992503427" sldId="259"/>
            <ac:spMk id="20" creationId="{7A5F0580-5EE9-419F-96EE-B6529EF6E7D0}"/>
          </ac:spMkLst>
        </pc:spChg>
        <pc:spChg chg="add del">
          <ac:chgData name="Cara L. Bishop" userId="ab9a2ba1-5fc2-4cc2-8363-beeeb88284f2" providerId="ADAL" clId="{FA8A67C2-EE2B-4BA9-9B51-0E2405073FFD}" dt="2025-04-14T18:38:32.393" v="2491"/>
          <ac:spMkLst>
            <pc:docMk/>
            <pc:sldMk cId="992503427" sldId="259"/>
            <ac:spMk id="22" creationId="{23E547B5-89CF-4EC0-96DE-25771AED0799}"/>
          </ac:spMkLst>
        </pc:spChg>
        <pc:spChg chg="add del">
          <ac:chgData name="Cara L. Bishop" userId="ab9a2ba1-5fc2-4cc2-8363-beeeb88284f2" providerId="ADAL" clId="{FA8A67C2-EE2B-4BA9-9B51-0E2405073FFD}" dt="2025-04-14T18:38:32.393" v="2491"/>
          <ac:spMkLst>
            <pc:docMk/>
            <pc:sldMk cId="992503427" sldId="259"/>
            <ac:spMk id="23" creationId="{3F0B8CEB-8279-4E5E-A0CE-1FC9F71736F2}"/>
          </ac:spMkLst>
        </pc:spChg>
        <pc:picChg chg="add mod">
          <ac:chgData name="Cara L. Bishop" userId="ab9a2ba1-5fc2-4cc2-8363-beeeb88284f2" providerId="ADAL" clId="{FA8A67C2-EE2B-4BA9-9B51-0E2405073FFD}" dt="2025-04-14T17:35:17.430" v="1648" actId="26606"/>
          <ac:picMkLst>
            <pc:docMk/>
            <pc:sldMk cId="992503427" sldId="259"/>
            <ac:picMk id="7" creationId="{A5965729-6D60-C523-6AAE-0ABC3305FC27}"/>
          </ac:picMkLst>
        </pc:picChg>
        <pc:picChg chg="add del mod">
          <ac:chgData name="Cara L. Bishop" userId="ab9a2ba1-5fc2-4cc2-8363-beeeb88284f2" providerId="ADAL" clId="{FA8A67C2-EE2B-4BA9-9B51-0E2405073FFD}" dt="2025-04-14T17:29:10.224" v="1386" actId="478"/>
          <ac:picMkLst>
            <pc:docMk/>
            <pc:sldMk cId="992503427" sldId="259"/>
            <ac:picMk id="1026" creationId="{9F7B4B88-F4CC-6365-B404-CD9F5DDB5784}"/>
          </ac:picMkLst>
        </pc:picChg>
      </pc:sldChg>
      <pc:sldChg chg="addSp delSp modSp new mod setBg delDesignElem">
        <pc:chgData name="Cara L. Bishop" userId="ab9a2ba1-5fc2-4cc2-8363-beeeb88284f2" providerId="ADAL" clId="{FA8A67C2-EE2B-4BA9-9B51-0E2405073FFD}" dt="2025-04-14T18:38:32.393" v="2491"/>
        <pc:sldMkLst>
          <pc:docMk/>
          <pc:sldMk cId="3243716043" sldId="260"/>
        </pc:sldMkLst>
        <pc:spChg chg="mod">
          <ac:chgData name="Cara L. Bishop" userId="ab9a2ba1-5fc2-4cc2-8363-beeeb88284f2" providerId="ADAL" clId="{FA8A67C2-EE2B-4BA9-9B51-0E2405073FFD}" dt="2025-04-14T18:38:32.393" v="2491"/>
          <ac:spMkLst>
            <pc:docMk/>
            <pc:sldMk cId="3243716043" sldId="260"/>
            <ac:spMk id="2" creationId="{09002077-6850-7B88-B829-78E88F97B9AB}"/>
          </ac:spMkLst>
        </pc:spChg>
        <pc:spChg chg="del mod">
          <ac:chgData name="Cara L. Bishop" userId="ab9a2ba1-5fc2-4cc2-8363-beeeb88284f2" providerId="ADAL" clId="{FA8A67C2-EE2B-4BA9-9B51-0E2405073FFD}" dt="2025-04-14T17:55:45.097" v="1896" actId="931"/>
          <ac:spMkLst>
            <pc:docMk/>
            <pc:sldMk cId="3243716043" sldId="260"/>
            <ac:spMk id="3" creationId="{AB51B389-4EAC-0D16-7F8D-4DD452168504}"/>
          </ac:spMkLst>
        </pc:spChg>
        <pc:spChg chg="mod">
          <ac:chgData name="Cara L. Bishop" userId="ab9a2ba1-5fc2-4cc2-8363-beeeb88284f2" providerId="ADAL" clId="{FA8A67C2-EE2B-4BA9-9B51-0E2405073FFD}" dt="2025-04-14T17:55:50.282" v="1898" actId="26606"/>
          <ac:spMkLst>
            <pc:docMk/>
            <pc:sldMk cId="3243716043" sldId="260"/>
            <ac:spMk id="4" creationId="{7096618F-35DE-0C6C-4A4C-026DD535D7D3}"/>
          </ac:spMkLst>
        </pc:spChg>
        <pc:spChg chg="add del">
          <ac:chgData name="Cara L. Bishop" userId="ab9a2ba1-5fc2-4cc2-8363-beeeb88284f2" providerId="ADAL" clId="{FA8A67C2-EE2B-4BA9-9B51-0E2405073FFD}" dt="2025-04-14T18:38:32.393" v="2491"/>
          <ac:spMkLst>
            <pc:docMk/>
            <pc:sldMk cId="3243716043" sldId="260"/>
            <ac:spMk id="11" creationId="{E8A8EAB8-D2FF-444D-B34B-7D32F106AD0E}"/>
          </ac:spMkLst>
        </pc:spChg>
        <pc:picChg chg="add mod ord">
          <ac:chgData name="Cara L. Bishop" userId="ab9a2ba1-5fc2-4cc2-8363-beeeb88284f2" providerId="ADAL" clId="{FA8A67C2-EE2B-4BA9-9B51-0E2405073FFD}" dt="2025-04-14T18:38:32.393" v="2491"/>
          <ac:picMkLst>
            <pc:docMk/>
            <pc:sldMk cId="3243716043" sldId="260"/>
            <ac:picMk id="6" creationId="{8384A7B9-4E99-0729-E405-CEB9DDB6D8BB}"/>
          </ac:picMkLst>
        </pc:picChg>
        <pc:cxnChg chg="add del">
          <ac:chgData name="Cara L. Bishop" userId="ab9a2ba1-5fc2-4cc2-8363-beeeb88284f2" providerId="ADAL" clId="{FA8A67C2-EE2B-4BA9-9B51-0E2405073FFD}" dt="2025-04-14T18:38:32.393" v="2491"/>
          <ac:cxnSpMkLst>
            <pc:docMk/>
            <pc:sldMk cId="3243716043" sldId="260"/>
            <ac:cxnSpMk id="13" creationId="{EEA38897-7BA3-4408-8083-3235339C4A60}"/>
          </ac:cxnSpMkLst>
        </pc:cxnChg>
        <pc:cxnChg chg="add del">
          <ac:chgData name="Cara L. Bishop" userId="ab9a2ba1-5fc2-4cc2-8363-beeeb88284f2" providerId="ADAL" clId="{FA8A67C2-EE2B-4BA9-9B51-0E2405073FFD}" dt="2025-04-14T18:38:32.393" v="2491"/>
          <ac:cxnSpMkLst>
            <pc:docMk/>
            <pc:sldMk cId="3243716043" sldId="260"/>
            <ac:cxnSpMk id="15" creationId="{F11AD06B-AB20-4097-8606-5DA00DBACE88}"/>
          </ac:cxnSpMkLst>
        </pc:cxnChg>
      </pc:sldChg>
      <pc:sldChg chg="addSp delSp modSp new mod setBg delDesignElem">
        <pc:chgData name="Cara L. Bishop" userId="ab9a2ba1-5fc2-4cc2-8363-beeeb88284f2" providerId="ADAL" clId="{FA8A67C2-EE2B-4BA9-9B51-0E2405073FFD}" dt="2025-04-14T18:38:32.393" v="2491"/>
        <pc:sldMkLst>
          <pc:docMk/>
          <pc:sldMk cId="980341151" sldId="261"/>
        </pc:sldMkLst>
        <pc:spChg chg="mod">
          <ac:chgData name="Cara L. Bishop" userId="ab9a2ba1-5fc2-4cc2-8363-beeeb88284f2" providerId="ADAL" clId="{FA8A67C2-EE2B-4BA9-9B51-0E2405073FFD}" dt="2025-04-14T18:38:32.393" v="2491"/>
          <ac:spMkLst>
            <pc:docMk/>
            <pc:sldMk cId="980341151" sldId="261"/>
            <ac:spMk id="2" creationId="{8A0B0D5E-2249-1D79-3435-27B7ABE10404}"/>
          </ac:spMkLst>
        </pc:spChg>
        <pc:spChg chg="mod">
          <ac:chgData name="Cara L. Bishop" userId="ab9a2ba1-5fc2-4cc2-8363-beeeb88284f2" providerId="ADAL" clId="{FA8A67C2-EE2B-4BA9-9B51-0E2405073FFD}" dt="2025-04-14T18:38:32.393" v="2491"/>
          <ac:spMkLst>
            <pc:docMk/>
            <pc:sldMk cId="980341151" sldId="261"/>
            <ac:spMk id="3" creationId="{73369703-1C54-B604-9085-CB96802CB973}"/>
          </ac:spMkLst>
        </pc:spChg>
        <pc:spChg chg="add mod">
          <ac:chgData name="Cara L. Bishop" userId="ab9a2ba1-5fc2-4cc2-8363-beeeb88284f2" providerId="ADAL" clId="{FA8A67C2-EE2B-4BA9-9B51-0E2405073FFD}" dt="2025-04-14T18:05:43.386" v="2156" actId="767"/>
          <ac:spMkLst>
            <pc:docMk/>
            <pc:sldMk cId="980341151" sldId="261"/>
            <ac:spMk id="8" creationId="{B00C6944-E425-628A-3FC9-3271C21EDBBB}"/>
          </ac:spMkLst>
        </pc:spChg>
        <pc:spChg chg="add del mod">
          <ac:chgData name="Cara L. Bishop" userId="ab9a2ba1-5fc2-4cc2-8363-beeeb88284f2" providerId="ADAL" clId="{FA8A67C2-EE2B-4BA9-9B51-0E2405073FFD}" dt="2025-04-14T18:08:47.442" v="2177" actId="478"/>
          <ac:spMkLst>
            <pc:docMk/>
            <pc:sldMk cId="980341151" sldId="261"/>
            <ac:spMk id="9" creationId="{C1B2F280-D5AB-3B19-048A-8C9CB744D047}"/>
          </ac:spMkLst>
        </pc:spChg>
        <pc:spChg chg="add del">
          <ac:chgData name="Cara L. Bishop" userId="ab9a2ba1-5fc2-4cc2-8363-beeeb88284f2" providerId="ADAL" clId="{FA8A67C2-EE2B-4BA9-9B51-0E2405073FFD}" dt="2025-04-14T18:38:32.393" v="2491"/>
          <ac:spMkLst>
            <pc:docMk/>
            <pc:sldMk cId="980341151" sldId="261"/>
            <ac:spMk id="12" creationId="{A7AE9375-4664-4DB2-922D-2782A6E439AC}"/>
          </ac:spMkLst>
        </pc:spChg>
        <pc:spChg chg="add del">
          <ac:chgData name="Cara L. Bishop" userId="ab9a2ba1-5fc2-4cc2-8363-beeeb88284f2" providerId="ADAL" clId="{FA8A67C2-EE2B-4BA9-9B51-0E2405073FFD}" dt="2025-04-14T18:38:32.393" v="2491"/>
          <ac:spMkLst>
            <pc:docMk/>
            <pc:sldMk cId="980341151" sldId="261"/>
            <ac:spMk id="16" creationId="{C87417AF-190E-4D6E-AFA6-7D3E84B0B430}"/>
          </ac:spMkLst>
        </pc:spChg>
        <pc:spChg chg="add del">
          <ac:chgData name="Cara L. Bishop" userId="ab9a2ba1-5fc2-4cc2-8363-beeeb88284f2" providerId="ADAL" clId="{FA8A67C2-EE2B-4BA9-9B51-0E2405073FFD}" dt="2025-04-14T18:38:32.393" v="2491"/>
          <ac:spMkLst>
            <pc:docMk/>
            <pc:sldMk cId="980341151" sldId="261"/>
            <ac:spMk id="18" creationId="{80B30ED8-273E-4C07-8568-2FE5CC5C483D}"/>
          </ac:spMkLst>
        </pc:spChg>
        <pc:picChg chg="add mod">
          <ac:chgData name="Cara L. Bishop" userId="ab9a2ba1-5fc2-4cc2-8363-beeeb88284f2" providerId="ADAL" clId="{FA8A67C2-EE2B-4BA9-9B51-0E2405073FFD}" dt="2025-04-14T18:09:23.578" v="2224" actId="26606"/>
          <ac:picMkLst>
            <pc:docMk/>
            <pc:sldMk cId="980341151" sldId="261"/>
            <ac:picMk id="5" creationId="{AEFE845E-F375-E934-E0B7-69606C9C0F48}"/>
          </ac:picMkLst>
        </pc:picChg>
        <pc:picChg chg="add mod">
          <ac:chgData name="Cara L. Bishop" userId="ab9a2ba1-5fc2-4cc2-8363-beeeb88284f2" providerId="ADAL" clId="{FA8A67C2-EE2B-4BA9-9B51-0E2405073FFD}" dt="2025-04-14T18:09:23.578" v="2224" actId="26606"/>
          <ac:picMkLst>
            <pc:docMk/>
            <pc:sldMk cId="980341151" sldId="261"/>
            <ac:picMk id="7" creationId="{C9858241-AD77-9D84-BB7D-CCC03AA9EB3B}"/>
          </ac:picMkLst>
        </pc:picChg>
        <pc:cxnChg chg="add del">
          <ac:chgData name="Cara L. Bishop" userId="ab9a2ba1-5fc2-4cc2-8363-beeeb88284f2" providerId="ADAL" clId="{FA8A67C2-EE2B-4BA9-9B51-0E2405073FFD}" dt="2025-04-14T18:38:32.393" v="2491"/>
          <ac:cxnSpMkLst>
            <pc:docMk/>
            <pc:sldMk cId="980341151" sldId="261"/>
            <ac:cxnSpMk id="14" creationId="{EE504C98-6397-41C1-A8D8-2D9C4ED307E0}"/>
          </ac:cxnSpMkLst>
        </pc:cxnChg>
      </pc:sldChg>
      <pc:sldChg chg="addSp delSp modSp new mod">
        <pc:chgData name="Cara L. Bishop" userId="ab9a2ba1-5fc2-4cc2-8363-beeeb88284f2" providerId="ADAL" clId="{FA8A67C2-EE2B-4BA9-9B51-0E2405073FFD}" dt="2025-04-14T18:38:32.393" v="2491"/>
        <pc:sldMkLst>
          <pc:docMk/>
          <pc:sldMk cId="3578561608" sldId="262"/>
        </pc:sldMkLst>
        <pc:spChg chg="mod">
          <ac:chgData name="Cara L. Bishop" userId="ab9a2ba1-5fc2-4cc2-8363-beeeb88284f2" providerId="ADAL" clId="{FA8A67C2-EE2B-4BA9-9B51-0E2405073FFD}" dt="2025-04-14T18:38:32.393" v="2491"/>
          <ac:spMkLst>
            <pc:docMk/>
            <pc:sldMk cId="3578561608" sldId="262"/>
            <ac:spMk id="2" creationId="{13A98A61-5C2F-2511-ADDF-9E57105ADD7B}"/>
          </ac:spMkLst>
        </pc:spChg>
        <pc:spChg chg="del">
          <ac:chgData name="Cara L. Bishop" userId="ab9a2ba1-5fc2-4cc2-8363-beeeb88284f2" providerId="ADAL" clId="{FA8A67C2-EE2B-4BA9-9B51-0E2405073FFD}" dt="2025-04-14T18:15:36.232" v="2318" actId="931"/>
          <ac:spMkLst>
            <pc:docMk/>
            <pc:sldMk cId="3578561608" sldId="262"/>
            <ac:spMk id="3" creationId="{686035F0-6D1A-E025-A3AE-B7CB9ADEAC0B}"/>
          </ac:spMkLst>
        </pc:spChg>
        <pc:spChg chg="del">
          <ac:chgData name="Cara L. Bishop" userId="ab9a2ba1-5fc2-4cc2-8363-beeeb88284f2" providerId="ADAL" clId="{FA8A67C2-EE2B-4BA9-9B51-0E2405073FFD}" dt="2025-04-14T18:17:08.538" v="2322" actId="931"/>
          <ac:spMkLst>
            <pc:docMk/>
            <pc:sldMk cId="3578561608" sldId="262"/>
            <ac:spMk id="4" creationId="{BA71B195-F7F8-3232-7648-54232540733E}"/>
          </ac:spMkLst>
        </pc:spChg>
        <pc:picChg chg="add mod">
          <ac:chgData name="Cara L. Bishop" userId="ab9a2ba1-5fc2-4cc2-8363-beeeb88284f2" providerId="ADAL" clId="{FA8A67C2-EE2B-4BA9-9B51-0E2405073FFD}" dt="2025-04-14T18:15:40.060" v="2321" actId="14100"/>
          <ac:picMkLst>
            <pc:docMk/>
            <pc:sldMk cId="3578561608" sldId="262"/>
            <ac:picMk id="6" creationId="{439DF46F-D768-CC4A-D4B8-556ED584968C}"/>
          </ac:picMkLst>
        </pc:picChg>
        <pc:picChg chg="add mod">
          <ac:chgData name="Cara L. Bishop" userId="ab9a2ba1-5fc2-4cc2-8363-beeeb88284f2" providerId="ADAL" clId="{FA8A67C2-EE2B-4BA9-9B51-0E2405073FFD}" dt="2025-04-14T18:17:13.319" v="2325" actId="962"/>
          <ac:picMkLst>
            <pc:docMk/>
            <pc:sldMk cId="3578561608" sldId="262"/>
            <ac:picMk id="8" creationId="{6C3E1D3D-A7AC-C328-7887-3DC5DBFFD8DA}"/>
          </ac:picMkLst>
        </pc:picChg>
        <pc:picChg chg="add mod">
          <ac:chgData name="Cara L. Bishop" userId="ab9a2ba1-5fc2-4cc2-8363-beeeb88284f2" providerId="ADAL" clId="{FA8A67C2-EE2B-4BA9-9B51-0E2405073FFD}" dt="2025-04-14T18:22:41.022" v="2330" actId="1076"/>
          <ac:picMkLst>
            <pc:docMk/>
            <pc:sldMk cId="3578561608" sldId="262"/>
            <ac:picMk id="10" creationId="{600D04C5-1158-3CC1-1A0F-1AB27B77BCE5}"/>
          </ac:picMkLst>
        </pc:picChg>
        <pc:picChg chg="add mod">
          <ac:chgData name="Cara L. Bishop" userId="ab9a2ba1-5fc2-4cc2-8363-beeeb88284f2" providerId="ADAL" clId="{FA8A67C2-EE2B-4BA9-9B51-0E2405073FFD}" dt="2025-04-14T18:23:05.738" v="2337" actId="1076"/>
          <ac:picMkLst>
            <pc:docMk/>
            <pc:sldMk cId="3578561608" sldId="262"/>
            <ac:picMk id="12" creationId="{F90069A2-4E3E-6DAB-0CB8-C9208E21841E}"/>
          </ac:picMkLst>
        </pc:picChg>
      </pc:sldChg>
      <pc:sldChg chg="addSp delSp modSp new mod">
        <pc:chgData name="Cara L. Bishop" userId="ab9a2ba1-5fc2-4cc2-8363-beeeb88284f2" providerId="ADAL" clId="{FA8A67C2-EE2B-4BA9-9B51-0E2405073FFD}" dt="2025-04-14T18:42:05.227" v="2521" actId="1076"/>
        <pc:sldMkLst>
          <pc:docMk/>
          <pc:sldMk cId="3697292236" sldId="263"/>
        </pc:sldMkLst>
        <pc:spChg chg="mod">
          <ac:chgData name="Cara L. Bishop" userId="ab9a2ba1-5fc2-4cc2-8363-beeeb88284f2" providerId="ADAL" clId="{FA8A67C2-EE2B-4BA9-9B51-0E2405073FFD}" dt="2025-04-14T18:41:15.748" v="2502"/>
          <ac:spMkLst>
            <pc:docMk/>
            <pc:sldMk cId="3697292236" sldId="263"/>
            <ac:spMk id="2" creationId="{ABFD1FD1-2641-5BB2-DCDA-6B689749AFD2}"/>
          </ac:spMkLst>
        </pc:spChg>
        <pc:spChg chg="mod">
          <ac:chgData name="Cara L. Bishop" userId="ab9a2ba1-5fc2-4cc2-8363-beeeb88284f2" providerId="ADAL" clId="{FA8A67C2-EE2B-4BA9-9B51-0E2405073FFD}" dt="2025-04-14T18:41:15.748" v="2502"/>
          <ac:spMkLst>
            <pc:docMk/>
            <pc:sldMk cId="3697292236" sldId="263"/>
            <ac:spMk id="3" creationId="{C3BEFBA5-5948-74F3-6C18-BD5BAB4CCACB}"/>
          </ac:spMkLst>
        </pc:spChg>
        <pc:spChg chg="mod">
          <ac:chgData name="Cara L. Bishop" userId="ab9a2ba1-5fc2-4cc2-8363-beeeb88284f2" providerId="ADAL" clId="{FA8A67C2-EE2B-4BA9-9B51-0E2405073FFD}" dt="2025-04-14T18:41:37.332" v="2517" actId="20577"/>
          <ac:spMkLst>
            <pc:docMk/>
            <pc:sldMk cId="3697292236" sldId="263"/>
            <ac:spMk id="4" creationId="{FF24EDC7-4573-0CD5-8634-5AD436DA129B}"/>
          </ac:spMkLst>
        </pc:spChg>
        <pc:spChg chg="mod">
          <ac:chgData name="Cara L. Bishop" userId="ab9a2ba1-5fc2-4cc2-8363-beeeb88284f2" providerId="ADAL" clId="{FA8A67C2-EE2B-4BA9-9B51-0E2405073FFD}" dt="2025-04-14T18:34:35.965" v="2469" actId="5793"/>
          <ac:spMkLst>
            <pc:docMk/>
            <pc:sldMk cId="3697292236" sldId="263"/>
            <ac:spMk id="5" creationId="{E3F04E84-A101-0085-9170-685E4ECB8670}"/>
          </ac:spMkLst>
        </pc:spChg>
        <pc:spChg chg="del">
          <ac:chgData name="Cara L. Bishop" userId="ab9a2ba1-5fc2-4cc2-8363-beeeb88284f2" providerId="ADAL" clId="{FA8A67C2-EE2B-4BA9-9B51-0E2405073FFD}" dt="2025-04-14T18:25:08.621" v="2404" actId="931"/>
          <ac:spMkLst>
            <pc:docMk/>
            <pc:sldMk cId="3697292236" sldId="263"/>
            <ac:spMk id="6" creationId="{A4199F57-0862-7EB1-466A-2EBD3B564462}"/>
          </ac:spMkLst>
        </pc:spChg>
        <pc:spChg chg="add del mod">
          <ac:chgData name="Cara L. Bishop" userId="ab9a2ba1-5fc2-4cc2-8363-beeeb88284f2" providerId="ADAL" clId="{FA8A67C2-EE2B-4BA9-9B51-0E2405073FFD}" dt="2025-04-14T18:25:20.682" v="2410" actId="478"/>
          <ac:spMkLst>
            <pc:docMk/>
            <pc:sldMk cId="3697292236" sldId="263"/>
            <ac:spMk id="9" creationId="{4322D5BF-1DFF-7628-7247-DECDAFE579A0}"/>
          </ac:spMkLst>
        </pc:spChg>
        <pc:spChg chg="add del mod">
          <ac:chgData name="Cara L. Bishop" userId="ab9a2ba1-5fc2-4cc2-8363-beeeb88284f2" providerId="ADAL" clId="{FA8A67C2-EE2B-4BA9-9B51-0E2405073FFD}" dt="2025-04-14T18:27:20.249" v="2411" actId="931"/>
          <ac:spMkLst>
            <pc:docMk/>
            <pc:sldMk cId="3697292236" sldId="263"/>
            <ac:spMk id="11" creationId="{E64B4853-F5BF-0D5E-FCCE-E47542D0AC4C}"/>
          </ac:spMkLst>
        </pc:spChg>
        <pc:picChg chg="add del mod">
          <ac:chgData name="Cara L. Bishop" userId="ab9a2ba1-5fc2-4cc2-8363-beeeb88284f2" providerId="ADAL" clId="{FA8A67C2-EE2B-4BA9-9B51-0E2405073FFD}" dt="2025-04-14T18:25:20.682" v="2410" actId="478"/>
          <ac:picMkLst>
            <pc:docMk/>
            <pc:sldMk cId="3697292236" sldId="263"/>
            <ac:picMk id="8" creationId="{EA10EE8F-90DB-7346-75A6-590721410D0E}"/>
          </ac:picMkLst>
        </pc:picChg>
        <pc:picChg chg="add mod">
          <ac:chgData name="Cara L. Bishop" userId="ab9a2ba1-5fc2-4cc2-8363-beeeb88284f2" providerId="ADAL" clId="{FA8A67C2-EE2B-4BA9-9B51-0E2405073FFD}" dt="2025-04-14T18:42:05.227" v="2521" actId="1076"/>
          <ac:picMkLst>
            <pc:docMk/>
            <pc:sldMk cId="3697292236" sldId="263"/>
            <ac:picMk id="13" creationId="{D6E90C4F-6790-87C8-D388-32596E24AA1D}"/>
          </ac:picMkLst>
        </pc:picChg>
        <pc:picChg chg="add mod">
          <ac:chgData name="Cara L. Bishop" userId="ab9a2ba1-5fc2-4cc2-8363-beeeb88284f2" providerId="ADAL" clId="{FA8A67C2-EE2B-4BA9-9B51-0E2405073FFD}" dt="2025-04-14T18:42:03.862" v="2520" actId="1076"/>
          <ac:picMkLst>
            <pc:docMk/>
            <pc:sldMk cId="3697292236" sldId="263"/>
            <ac:picMk id="15" creationId="{872857C4-DDF2-D8B3-9E7F-E5EFB98F11DA}"/>
          </ac:picMkLst>
        </pc:picChg>
        <pc:picChg chg="add mod">
          <ac:chgData name="Cara L. Bishop" userId="ab9a2ba1-5fc2-4cc2-8363-beeeb88284f2" providerId="ADAL" clId="{FA8A67C2-EE2B-4BA9-9B51-0E2405073FFD}" dt="2025-04-14T18:40:33.429" v="2495" actId="1076"/>
          <ac:picMkLst>
            <pc:docMk/>
            <pc:sldMk cId="3697292236" sldId="263"/>
            <ac:picMk id="17" creationId="{45FC8E87-A485-ABCE-1264-94D5A6A68B19}"/>
          </ac:picMkLst>
        </pc:picChg>
      </pc:sldChg>
      <pc:sldChg chg="addSp delSp modSp new mod setBg">
        <pc:chgData name="Cara L. Bishop" userId="ab9a2ba1-5fc2-4cc2-8363-beeeb88284f2" providerId="ADAL" clId="{FA8A67C2-EE2B-4BA9-9B51-0E2405073FFD}" dt="2025-04-15T20:25:00.951" v="3236" actId="20577"/>
        <pc:sldMkLst>
          <pc:docMk/>
          <pc:sldMk cId="2857542184" sldId="264"/>
        </pc:sldMkLst>
        <pc:spChg chg="mod">
          <ac:chgData name="Cara L. Bishop" userId="ab9a2ba1-5fc2-4cc2-8363-beeeb88284f2" providerId="ADAL" clId="{FA8A67C2-EE2B-4BA9-9B51-0E2405073FFD}" dt="2025-04-14T20:34:05.938" v="2960" actId="26606"/>
          <ac:spMkLst>
            <pc:docMk/>
            <pc:sldMk cId="2857542184" sldId="264"/>
            <ac:spMk id="2" creationId="{6CDF9FC7-E3A6-F532-BBCF-29B10B6733C9}"/>
          </ac:spMkLst>
        </pc:spChg>
        <pc:spChg chg="mod ord">
          <ac:chgData name="Cara L. Bishop" userId="ab9a2ba1-5fc2-4cc2-8363-beeeb88284f2" providerId="ADAL" clId="{FA8A67C2-EE2B-4BA9-9B51-0E2405073FFD}" dt="2025-04-15T20:25:00.951" v="3236" actId="20577"/>
          <ac:spMkLst>
            <pc:docMk/>
            <pc:sldMk cId="2857542184" sldId="264"/>
            <ac:spMk id="3" creationId="{7DF1492E-AE7E-C77A-EBF4-703FCEF46137}"/>
          </ac:spMkLst>
        </pc:spChg>
        <pc:spChg chg="del">
          <ac:chgData name="Cara L. Bishop" userId="ab9a2ba1-5fc2-4cc2-8363-beeeb88284f2" providerId="ADAL" clId="{FA8A67C2-EE2B-4BA9-9B51-0E2405073FFD}" dt="2025-04-14T20:33:40.648" v="2955" actId="931"/>
          <ac:spMkLst>
            <pc:docMk/>
            <pc:sldMk cId="2857542184" sldId="264"/>
            <ac:spMk id="4" creationId="{23507C72-2FAC-5BAA-6CA1-9606E647E321}"/>
          </ac:spMkLst>
        </pc:spChg>
        <pc:spChg chg="add">
          <ac:chgData name="Cara L. Bishop" userId="ab9a2ba1-5fc2-4cc2-8363-beeeb88284f2" providerId="ADAL" clId="{FA8A67C2-EE2B-4BA9-9B51-0E2405073FFD}" dt="2025-04-14T20:34:05.938" v="2960" actId="26606"/>
          <ac:spMkLst>
            <pc:docMk/>
            <pc:sldMk cId="2857542184" sldId="264"/>
            <ac:spMk id="11" creationId="{A2679492-7988-4050-9056-542444452411}"/>
          </ac:spMkLst>
        </pc:spChg>
        <pc:spChg chg="add">
          <ac:chgData name="Cara L. Bishop" userId="ab9a2ba1-5fc2-4cc2-8363-beeeb88284f2" providerId="ADAL" clId="{FA8A67C2-EE2B-4BA9-9B51-0E2405073FFD}" dt="2025-04-14T20:34:05.938" v="2960" actId="26606"/>
          <ac:spMkLst>
            <pc:docMk/>
            <pc:sldMk cId="2857542184" sldId="264"/>
            <ac:spMk id="13" creationId="{B091B163-7D61-4891-ABCF-5C13D9C418D0}"/>
          </ac:spMkLst>
        </pc:spChg>
        <pc:picChg chg="add mod">
          <ac:chgData name="Cara L. Bishop" userId="ab9a2ba1-5fc2-4cc2-8363-beeeb88284f2" providerId="ADAL" clId="{FA8A67C2-EE2B-4BA9-9B51-0E2405073FFD}" dt="2025-04-14T20:34:05.938" v="2960" actId="26606"/>
          <ac:picMkLst>
            <pc:docMk/>
            <pc:sldMk cId="2857542184" sldId="264"/>
            <ac:picMk id="6" creationId="{FC01DC09-3352-430A-420A-F8D4DFE90982}"/>
          </ac:picMkLst>
        </pc:picChg>
        <pc:cxnChg chg="add">
          <ac:chgData name="Cara L. Bishop" userId="ab9a2ba1-5fc2-4cc2-8363-beeeb88284f2" providerId="ADAL" clId="{FA8A67C2-EE2B-4BA9-9B51-0E2405073FFD}" dt="2025-04-14T20:34:05.938" v="2960" actId="26606"/>
          <ac:cxnSpMkLst>
            <pc:docMk/>
            <pc:sldMk cId="2857542184" sldId="264"/>
            <ac:cxnSpMk id="15" creationId="{C49DA8F6-BCC1-4447-B54C-57856834B94B}"/>
          </ac:cxnSpMkLst>
        </pc:cxnChg>
      </pc:sldChg>
      <pc:sldChg chg="addSp delSp modSp new mod setBg">
        <pc:chgData name="Cara L. Bishop" userId="ab9a2ba1-5fc2-4cc2-8363-beeeb88284f2" providerId="ADAL" clId="{FA8A67C2-EE2B-4BA9-9B51-0E2405073FFD}" dt="2025-04-15T20:25:14.748" v="3237" actId="20577"/>
        <pc:sldMkLst>
          <pc:docMk/>
          <pc:sldMk cId="124648263" sldId="265"/>
        </pc:sldMkLst>
        <pc:spChg chg="mod">
          <ac:chgData name="Cara L. Bishop" userId="ab9a2ba1-5fc2-4cc2-8363-beeeb88284f2" providerId="ADAL" clId="{FA8A67C2-EE2B-4BA9-9B51-0E2405073FFD}" dt="2025-04-15T20:25:14.748" v="3237" actId="20577"/>
          <ac:spMkLst>
            <pc:docMk/>
            <pc:sldMk cId="124648263" sldId="265"/>
            <ac:spMk id="2" creationId="{D82DE43B-BAAC-CD61-745C-4695F38BA20F}"/>
          </ac:spMkLst>
        </pc:spChg>
        <pc:spChg chg="mod">
          <ac:chgData name="Cara L. Bishop" userId="ab9a2ba1-5fc2-4cc2-8363-beeeb88284f2" providerId="ADAL" clId="{FA8A67C2-EE2B-4BA9-9B51-0E2405073FFD}" dt="2025-04-14T21:38:59.958" v="3058" actId="26606"/>
          <ac:spMkLst>
            <pc:docMk/>
            <pc:sldMk cId="124648263" sldId="265"/>
            <ac:spMk id="3" creationId="{E7E8C3EB-3A72-D561-0C26-757A31A02A25}"/>
          </ac:spMkLst>
        </pc:spChg>
        <pc:spChg chg="add del">
          <ac:chgData name="Cara L. Bishop" userId="ab9a2ba1-5fc2-4cc2-8363-beeeb88284f2" providerId="ADAL" clId="{FA8A67C2-EE2B-4BA9-9B51-0E2405073FFD}" dt="2025-04-14T21:38:50.320" v="3055" actId="26606"/>
          <ac:spMkLst>
            <pc:docMk/>
            <pc:sldMk cId="124648263" sldId="265"/>
            <ac:spMk id="10" creationId="{B95B9BA8-1D69-4796-85F5-B6D0BD52354B}"/>
          </ac:spMkLst>
        </pc:spChg>
        <pc:spChg chg="add del">
          <ac:chgData name="Cara L. Bishop" userId="ab9a2ba1-5fc2-4cc2-8363-beeeb88284f2" providerId="ADAL" clId="{FA8A67C2-EE2B-4BA9-9B51-0E2405073FFD}" dt="2025-04-14T21:38:59.943" v="3057" actId="26606"/>
          <ac:spMkLst>
            <pc:docMk/>
            <pc:sldMk cId="124648263" sldId="265"/>
            <ac:spMk id="20" creationId="{B95B9BA8-1D69-4796-85F5-B6D0BD52354B}"/>
          </ac:spMkLst>
        </pc:spChg>
        <pc:spChg chg="add">
          <ac:chgData name="Cara L. Bishop" userId="ab9a2ba1-5fc2-4cc2-8363-beeeb88284f2" providerId="ADAL" clId="{FA8A67C2-EE2B-4BA9-9B51-0E2405073FFD}" dt="2025-04-14T21:38:59.958" v="3058" actId="26606"/>
          <ac:spMkLst>
            <pc:docMk/>
            <pc:sldMk cId="124648263" sldId="265"/>
            <ac:spMk id="22" creationId="{B95B9BA8-1D69-4796-85F5-B6D0BD52354B}"/>
          </ac:spMkLst>
        </pc:spChg>
        <pc:grpChg chg="add del">
          <ac:chgData name="Cara L. Bishop" userId="ab9a2ba1-5fc2-4cc2-8363-beeeb88284f2" providerId="ADAL" clId="{FA8A67C2-EE2B-4BA9-9B51-0E2405073FFD}" dt="2025-04-14T21:38:50.320" v="3055" actId="26606"/>
          <ac:grpSpMkLst>
            <pc:docMk/>
            <pc:sldMk cId="124648263" sldId="265"/>
            <ac:grpSpMk id="12" creationId="{D44E3F87-3D58-4B03-86B2-15A5C5B9C964}"/>
          </ac:grpSpMkLst>
        </pc:grpChg>
        <pc:grpChg chg="add">
          <ac:chgData name="Cara L. Bishop" userId="ab9a2ba1-5fc2-4cc2-8363-beeeb88284f2" providerId="ADAL" clId="{FA8A67C2-EE2B-4BA9-9B51-0E2405073FFD}" dt="2025-04-14T21:38:59.958" v="3058" actId="26606"/>
          <ac:grpSpMkLst>
            <pc:docMk/>
            <pc:sldMk cId="124648263" sldId="265"/>
            <ac:grpSpMk id="23" creationId="{D44E3F87-3D58-4B03-86B2-15A5C5B9C964}"/>
          </ac:grpSpMkLst>
        </pc:grpChg>
        <pc:picChg chg="add mod">
          <ac:chgData name="Cara L. Bishop" userId="ab9a2ba1-5fc2-4cc2-8363-beeeb88284f2" providerId="ADAL" clId="{FA8A67C2-EE2B-4BA9-9B51-0E2405073FFD}" dt="2025-04-14T21:38:59.958" v="3058" actId="26606"/>
          <ac:picMkLst>
            <pc:docMk/>
            <pc:sldMk cId="124648263" sldId="265"/>
            <ac:picMk id="5" creationId="{6E8109E9-E4B5-EF39-5E3A-BA24F4660901}"/>
          </ac:picMkLst>
        </pc:picChg>
      </pc:sldChg>
      <pc:sldChg chg="addSp delSp modSp new mod setBg modAnim">
        <pc:chgData name="Cara L. Bishop" userId="ab9a2ba1-5fc2-4cc2-8363-beeeb88284f2" providerId="ADAL" clId="{FA8A67C2-EE2B-4BA9-9B51-0E2405073FFD}" dt="2025-04-22T17:42:39.855" v="3276" actId="20577"/>
        <pc:sldMkLst>
          <pc:docMk/>
          <pc:sldMk cId="1624228062" sldId="266"/>
        </pc:sldMkLst>
        <pc:spChg chg="mod">
          <ac:chgData name="Cara L. Bishop" userId="ab9a2ba1-5fc2-4cc2-8363-beeeb88284f2" providerId="ADAL" clId="{FA8A67C2-EE2B-4BA9-9B51-0E2405073FFD}" dt="2025-04-14T21:53:05.708" v="3222" actId="26606"/>
          <ac:spMkLst>
            <pc:docMk/>
            <pc:sldMk cId="1624228062" sldId="266"/>
            <ac:spMk id="2" creationId="{4A7F36CB-6CB2-79B7-7BB1-3C35DE785937}"/>
          </ac:spMkLst>
        </pc:spChg>
        <pc:spChg chg="mod ord">
          <ac:chgData name="Cara L. Bishop" userId="ab9a2ba1-5fc2-4cc2-8363-beeeb88284f2" providerId="ADAL" clId="{FA8A67C2-EE2B-4BA9-9B51-0E2405073FFD}" dt="2025-04-22T17:42:39.855" v="3276" actId="20577"/>
          <ac:spMkLst>
            <pc:docMk/>
            <pc:sldMk cId="1624228062" sldId="266"/>
            <ac:spMk id="3" creationId="{64CAFFB6-6DDF-9418-E01D-224FF5DBF6E7}"/>
          </ac:spMkLst>
        </pc:spChg>
        <pc:spChg chg="del">
          <ac:chgData name="Cara L. Bishop" userId="ab9a2ba1-5fc2-4cc2-8363-beeeb88284f2" providerId="ADAL" clId="{FA8A67C2-EE2B-4BA9-9B51-0E2405073FFD}" dt="2025-04-14T21:52:47.548" v="3214" actId="931"/>
          <ac:spMkLst>
            <pc:docMk/>
            <pc:sldMk cId="1624228062" sldId="266"/>
            <ac:spMk id="4" creationId="{5F5AED2C-ACD0-48BB-0D89-BD62AECC551F}"/>
          </ac:spMkLst>
        </pc:spChg>
        <pc:spChg chg="add del">
          <ac:chgData name="Cara L. Bishop" userId="ab9a2ba1-5fc2-4cc2-8363-beeeb88284f2" providerId="ADAL" clId="{FA8A67C2-EE2B-4BA9-9B51-0E2405073FFD}" dt="2025-04-14T21:52:58.576" v="3217" actId="26606"/>
          <ac:spMkLst>
            <pc:docMk/>
            <pc:sldMk cId="1624228062" sldId="266"/>
            <ac:spMk id="11" creationId="{F13C74B1-5B17-4795-BED0-7140497B445A}"/>
          </ac:spMkLst>
        </pc:spChg>
        <pc:spChg chg="add del">
          <ac:chgData name="Cara L. Bishop" userId="ab9a2ba1-5fc2-4cc2-8363-beeeb88284f2" providerId="ADAL" clId="{FA8A67C2-EE2B-4BA9-9B51-0E2405073FFD}" dt="2025-04-14T21:52:58.576" v="3217" actId="26606"/>
          <ac:spMkLst>
            <pc:docMk/>
            <pc:sldMk cId="1624228062" sldId="266"/>
            <ac:spMk id="13" creationId="{D4974D33-8DC5-464E-8C6D-BE58F0669C17}"/>
          </ac:spMkLst>
        </pc:spChg>
        <pc:spChg chg="add del">
          <ac:chgData name="Cara L. Bishop" userId="ab9a2ba1-5fc2-4cc2-8363-beeeb88284f2" providerId="ADAL" clId="{FA8A67C2-EE2B-4BA9-9B51-0E2405073FFD}" dt="2025-04-14T21:53:00.950" v="3219" actId="26606"/>
          <ac:spMkLst>
            <pc:docMk/>
            <pc:sldMk cId="1624228062" sldId="266"/>
            <ac:spMk id="15" creationId="{04812C46-200A-4DEB-A05E-3ED6C68C2387}"/>
          </ac:spMkLst>
        </pc:spChg>
        <pc:spChg chg="add del">
          <ac:chgData name="Cara L. Bishop" userId="ab9a2ba1-5fc2-4cc2-8363-beeeb88284f2" providerId="ADAL" clId="{FA8A67C2-EE2B-4BA9-9B51-0E2405073FFD}" dt="2025-04-14T21:53:05.692" v="3221" actId="26606"/>
          <ac:spMkLst>
            <pc:docMk/>
            <pc:sldMk cId="1624228062" sldId="266"/>
            <ac:spMk id="17" creationId="{743AA782-23D1-4521-8CAD-47662984AA08}"/>
          </ac:spMkLst>
        </pc:spChg>
        <pc:spChg chg="add del">
          <ac:chgData name="Cara L. Bishop" userId="ab9a2ba1-5fc2-4cc2-8363-beeeb88284f2" providerId="ADAL" clId="{FA8A67C2-EE2B-4BA9-9B51-0E2405073FFD}" dt="2025-04-14T21:53:05.692" v="3221" actId="26606"/>
          <ac:spMkLst>
            <pc:docMk/>
            <pc:sldMk cId="1624228062" sldId="266"/>
            <ac:spMk id="18" creationId="{71877DBC-BB60-40F0-AC93-2ACDBAAE60CE}"/>
          </ac:spMkLst>
        </pc:spChg>
        <pc:spChg chg="add">
          <ac:chgData name="Cara L. Bishop" userId="ab9a2ba1-5fc2-4cc2-8363-beeeb88284f2" providerId="ADAL" clId="{FA8A67C2-EE2B-4BA9-9B51-0E2405073FFD}" dt="2025-04-14T21:53:05.708" v="3222" actId="26606"/>
          <ac:spMkLst>
            <pc:docMk/>
            <pc:sldMk cId="1624228062" sldId="266"/>
            <ac:spMk id="20" creationId="{23E547B5-89CF-4EC0-96DE-25771AED0799}"/>
          </ac:spMkLst>
        </pc:spChg>
        <pc:spChg chg="add">
          <ac:chgData name="Cara L. Bishop" userId="ab9a2ba1-5fc2-4cc2-8363-beeeb88284f2" providerId="ADAL" clId="{FA8A67C2-EE2B-4BA9-9B51-0E2405073FFD}" dt="2025-04-14T21:53:05.708" v="3222" actId="26606"/>
          <ac:spMkLst>
            <pc:docMk/>
            <pc:sldMk cId="1624228062" sldId="266"/>
            <ac:spMk id="21" creationId="{3F0B8CEB-8279-4E5E-A0CE-1FC9F71736F2}"/>
          </ac:spMkLst>
        </pc:spChg>
        <pc:picChg chg="add mod">
          <ac:chgData name="Cara L. Bishop" userId="ab9a2ba1-5fc2-4cc2-8363-beeeb88284f2" providerId="ADAL" clId="{FA8A67C2-EE2B-4BA9-9B51-0E2405073FFD}" dt="2025-04-14T21:53:05.708" v="3222" actId="26606"/>
          <ac:picMkLst>
            <pc:docMk/>
            <pc:sldMk cId="1624228062" sldId="266"/>
            <ac:picMk id="6" creationId="{FA05BB7C-5A96-F215-2653-CE328AAF4CD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B9521-E283-4EFF-0C06-8B42B2458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16ABF3-A0CF-1F06-9EBC-25EECCA8CC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5DDE9-9D12-AA69-8DF1-00564A36B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D510-5453-7747-DBED-F24A529C7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5BB6A-4935-D9C5-F699-8BBF2A75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25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499A8-3BE7-6EF7-8A60-380275BBF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63F94E-D7CA-A117-A0B3-A7F0661DF0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3807C-0B13-03CC-CCFD-C010B5FF0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F5A4F-5C9E-834E-98E7-3C507EF9A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1EC38-4995-DBCE-306D-4036E91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9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391A02-3CFC-A2D1-2A89-536ECF931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642807-0371-A270-CD29-2B65F5DD6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18402-8A5F-C5FA-4423-9C262E835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3CEE9-126F-B2A2-5C23-FC297C61E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64C7A-D739-A3BE-00A6-27904ABE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38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694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92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74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45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42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12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98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69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0A5F0-05FF-5DC1-505E-A870F09F6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4CACB-50AE-440C-73C1-D2380EAF2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8787E-ACF8-BD7E-E9EA-B1EA55672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EC3D3-6682-22CC-4630-3B00C198F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46155-8D25-689A-3509-0D6AFEA73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21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07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87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92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7593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54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6110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8313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899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8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1C8FC-9ACB-BBAB-6514-2DFDD3938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DEC4E-4923-BD22-5B9C-93C542591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4E136-2B91-D150-CDFA-9CC44F330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78329-CCEA-99C2-1DD0-25801AF6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92651-D5F4-D4ED-F62C-36B6D0374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15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E9CBB-DF53-3DB5-76F9-AF7FCD8AD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E08B9-BBC0-F2B9-5D5C-950975EEA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FD6807-261D-DCBF-143C-6027C0A32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42DF0-D4C4-F459-C866-EBBB28B01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A77D45-4BB7-CD19-6B01-6A2138A0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49231-8F2F-9131-1326-FA84B487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41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316A1-A344-4CA4-1BB1-CE189E2EE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6F11A-CB2C-4E79-EA4D-07C7D3D24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C2E1E-FA9B-063E-96BD-DEAC43331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653EC5-4AA1-EB60-AF03-0C36C8FAA6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0B1C48-4300-DA75-1681-089325C04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26EB17-971B-5308-7C13-B86D9C76F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66D41-67D0-19AB-330F-AF2BB243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7565B2-F799-F790-42DF-C2A92D713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97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9ADBD-4723-8C15-2C44-31AD5B74D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365CFC-DDE7-BD0F-CBDD-33F375C84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0CCA0-B5D4-C7CC-AE98-7B8A8055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E88D50-25CB-5D66-4056-B8F8AEE65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97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ED1536-6878-EE5B-0B04-6F2F8A333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C41EF6-7B90-6ECB-A8F5-D6D94EFB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A059AF-1ABC-A096-F74A-ED4A2591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72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E2482-FECC-5CBA-3216-4175C6479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B0D36-280A-7F80-3D5B-9F07F811F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49C81-8166-4E83-CFC2-185AC07C4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C2359-1720-BFA4-D3A2-F29B7D1AB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82578-BA37-2F67-B091-EEEA899E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4BD9E-B088-D568-A943-34ACB796C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70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A0663-DA6D-7B70-2743-FBF5BC826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3CF29C-7880-016D-3869-24DEC7E160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4C3E1-7959-E745-10EA-ECE5F496F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022B8-3F9A-6781-859B-0E9F8BBBF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F266E-1615-DB8D-623E-7C0662AB4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D38430-209A-F137-AD22-B23AA288E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58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C5F659-B200-23F5-3D15-48CCA7B59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E3AF1-D4FB-F0E2-0B63-CEF3BE476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9882A-8E62-0315-62D2-3CCC9291B0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E290A-56C8-4492-709B-BE2003231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8266C-E4A4-7070-C3E8-5370F69A0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1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F23B0AC-091A-4786-8166-09255396A2F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D09E11E-73DA-4566-A6EE-69F61F337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98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csafe.org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eldoradocounty.ca.gov/Land-Use/Planning-and-Building/Building-Division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search/architecture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lickr.com/photos/usacehq/5158203033/" TargetMode="Externa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1093A4-F5B1-D150-4422-6D6E32122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400"/>
              <a:t>Game On: Build Your Defense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288A3C-6EDC-B5E5-0904-A273BB054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0" y="4636008"/>
            <a:ext cx="6634707" cy="1572768"/>
          </a:xfrm>
        </p:spPr>
        <p:txBody>
          <a:bodyPr>
            <a:normAutofit/>
          </a:bodyPr>
          <a:lstStyle/>
          <a:p>
            <a:pPr algn="l"/>
            <a:r>
              <a:rPr lang="en-US"/>
              <a:t>Building Safety Month 2025 – Week 3, May 11-17</a:t>
            </a:r>
          </a:p>
          <a:p>
            <a:pPr algn="l"/>
            <a:endParaRPr lang="en-US"/>
          </a:p>
        </p:txBody>
      </p:sp>
      <p:pic>
        <p:nvPicPr>
          <p:cNvPr id="5" name="Picture 4" descr="A picture containing grass, outdoor, helmet, headdress&#10;&#10;AI-generated content may be incorrect.">
            <a:extLst>
              <a:ext uri="{FF2B5EF4-FFF2-40B4-BE49-F238E27FC236}">
                <a16:creationId xmlns:a16="http://schemas.microsoft.com/office/drawing/2014/main" id="{3EB8FDF1-5863-21BF-BABF-17177284F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r="1615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go&#10;&#10;AI-generated content may be incorrect.">
            <a:extLst>
              <a:ext uri="{FF2B5EF4-FFF2-40B4-BE49-F238E27FC236}">
                <a16:creationId xmlns:a16="http://schemas.microsoft.com/office/drawing/2014/main" id="{8314877E-FD0B-B6E4-85D9-B1967F0C1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632" y="0"/>
            <a:ext cx="2247900" cy="22479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C1DCC62-507A-03A1-FA4A-065586EF3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22264" y="6162294"/>
            <a:ext cx="129540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9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2DE43B-BAAC-CD61-745C-4695F38BA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en-US" sz="2500">
                <a:solidFill>
                  <a:schemeClr val="bg1"/>
                </a:solidFill>
              </a:rPr>
              <a:t>Home Hardening in the WUI (wildland-urban interface) within El Dorado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8C3EB-3A72-D561-0C26-757A31A02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6400"/>
            <a:ext cx="4391024" cy="2454300"/>
          </a:xfrm>
        </p:spPr>
        <p:txBody>
          <a:bodyPr>
            <a:normAutofit/>
          </a:bodyPr>
          <a:lstStyle/>
          <a:p>
            <a:r>
              <a:rPr lang="en-US" sz="2000" b="0" i="0">
                <a:solidFill>
                  <a:schemeClr val="bg1">
                    <a:alpha val="80000"/>
                  </a:schemeClr>
                </a:solidFill>
                <a:effectLst/>
                <a:latin typeface="Roboto Condensed" panose="02000000000000000000" pitchFamily="2" charset="0"/>
              </a:rPr>
              <a:t>Home hardening is a term used to describe purposeful actions taken to help protect buildings in WUI zones. Home hardening provisions within WUI codes rely on a combination of prescriptive requirements and performance requirements based on standardized tests.</a:t>
            </a:r>
            <a:endParaRPr lang="en-US" sz="200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Picture 4" descr="A picture containing building, outdoor, porch, stone">
            <a:extLst>
              <a:ext uri="{FF2B5EF4-FFF2-40B4-BE49-F238E27FC236}">
                <a16:creationId xmlns:a16="http://schemas.microsoft.com/office/drawing/2014/main" id="{6E8109E9-E4B5-EF39-5E3A-BA24F4660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257" y="1350833"/>
            <a:ext cx="4084462" cy="306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7F36CB-6CB2-79B7-7BB1-3C35DE785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Get in the Game</a:t>
            </a:r>
          </a:p>
        </p:txBody>
      </p:sp>
      <p:pic>
        <p:nvPicPr>
          <p:cNvPr id="6" name="Content Placeholder 5" descr="A group of men wearing hardhats and posing for a photo&#10;&#10;AI-generated content may be incorrect.">
            <a:extLst>
              <a:ext uri="{FF2B5EF4-FFF2-40B4-BE49-F238E27FC236}">
                <a16:creationId xmlns:a16="http://schemas.microsoft.com/office/drawing/2014/main" id="{FA05BB7C-5A96-F215-2653-CE328AAF4C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63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AFFB6-6DDF-9418-E01D-224FF5DBF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20465" y="2194102"/>
            <a:ext cx="4140013" cy="39085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Ready to Build Your Defense?</a:t>
            </a:r>
          </a:p>
          <a:p>
            <a:pPr lvl="1"/>
            <a:r>
              <a:rPr lang="en-US" sz="2000" dirty="0"/>
              <a:t>Visit ICC </a:t>
            </a:r>
          </a:p>
          <a:p>
            <a:pPr lvl="2"/>
            <a:r>
              <a:rPr lang="en-US" dirty="0">
                <a:hlinkClick r:id="rId3"/>
              </a:rPr>
              <a:t>https://www.iccsafe.org/</a:t>
            </a:r>
            <a:endParaRPr lang="en-US" dirty="0"/>
          </a:p>
          <a:p>
            <a:pPr lvl="2"/>
            <a:r>
              <a:rPr lang="en-US" dirty="0"/>
              <a:t>Obtain your building permit</a:t>
            </a:r>
          </a:p>
          <a:p>
            <a:pPr lvl="3"/>
            <a:r>
              <a:rPr lang="en-US" sz="2000" dirty="0">
                <a:hlinkClick r:id="rId4"/>
              </a:rPr>
              <a:t>EDC Building Division</a:t>
            </a:r>
            <a:endParaRPr lang="en-US" sz="2000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22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9132F8-7D69-10C2-2564-88EF6B44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What is Building Safety Month?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1E4E5F-563F-FEFA-FA77-7BEB48120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Building Safety Month is an international campaign that takes place in May to raise awareness about building safety. This campaign reinforces the need for the adoption of modern, regularly-updated building codes, and helps individuals, families and businesses understand what it takes to create safe and sustainable structures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US" sz="2000" b="0" i="0" dirty="0">
              <a:solidFill>
                <a:schemeClr val="bg1"/>
              </a:solidFill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 descr="A picture containing grass, outdoor, person, player&#10;&#10;AI-generated content may be incorrect.">
            <a:extLst>
              <a:ext uri="{FF2B5EF4-FFF2-40B4-BE49-F238E27FC236}">
                <a16:creationId xmlns:a16="http://schemas.microsoft.com/office/drawing/2014/main" id="{FC50CECE-AEC7-1A5E-A7DF-BBA0F7F58A7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0" r="5543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384C0D-80F0-DDD7-7C3B-DF2EF9B3A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/>
              <a:t>The Best Defense is a Good Offense</a:t>
            </a:r>
          </a:p>
        </p:txBody>
      </p:sp>
      <p:pic>
        <p:nvPicPr>
          <p:cNvPr id="8" name="Content Placeholder 7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500FB02F-676B-8FF3-1A53-26F2195C8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" r="-2" b="-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AE2776-3D88-6643-4AB9-34C2BF29A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20465" y="2194102"/>
            <a:ext cx="4140013" cy="39085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300"/>
              <a:t>Building safety starts before disaster strikes. Whether it’s a fire, flood, or strong storm – the key to protecting your home, your family, and your community is to plan and take proactive steps.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300" b="1"/>
              <a:t>Build Your Defense: means thinking like a team: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300"/>
              <a:t>Identify potential risks in your home and neighborhood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300"/>
              <a:t>Strengthen your home’s defenses with smart upgrades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300"/>
              <a:t>Stay informed about local hazards and safety codes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300"/>
              <a:t>Practice safety routines with your household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300"/>
              <a:t>Just like in sports, success comes from preparation, teamwork, and knowing the game plan. When it comes to building safety – </a:t>
            </a:r>
            <a:r>
              <a:rPr lang="en-US" sz="1300" b="1"/>
              <a:t>You’re on the front lines.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300" b="1"/>
          </a:p>
        </p:txBody>
      </p:sp>
    </p:spTree>
    <p:extLst>
      <p:ext uri="{BB962C8B-B14F-4D97-AF65-F5344CB8AC3E}">
        <p14:creationId xmlns:p14="http://schemas.microsoft.com/office/powerpoint/2010/main" val="223655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90D56E-BFFC-1726-2A67-7DE271FC7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/>
              <a:t>Scout the Field</a:t>
            </a:r>
            <a:br>
              <a:rPr lang="en-US" sz="2400"/>
            </a:br>
            <a:r>
              <a:rPr lang="en-US" sz="2400"/>
              <a:t>Know what you’re up against – like scouting the opponent. </a:t>
            </a:r>
          </a:p>
        </p:txBody>
      </p:sp>
      <p:pic>
        <p:nvPicPr>
          <p:cNvPr id="7" name="Content Placeholder 6" descr="Person with binoculars illustration">
            <a:extLst>
              <a:ext uri="{FF2B5EF4-FFF2-40B4-BE49-F238E27FC236}">
                <a16:creationId xmlns:a16="http://schemas.microsoft.com/office/drawing/2014/main" id="{A5965729-6D60-C523-6AAE-0ABC3305F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r="44747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C379E-04AD-BA6F-3DAB-AAE666CFA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20465" y="2194102"/>
            <a:ext cx="4140013" cy="39085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Scout your area for: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Weak spots in your home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Local weather patterns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Emergency response times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Community resources</a:t>
            </a:r>
          </a:p>
        </p:txBody>
      </p:sp>
    </p:spTree>
    <p:extLst>
      <p:ext uri="{BB962C8B-B14F-4D97-AF65-F5344CB8AC3E}">
        <p14:creationId xmlns:p14="http://schemas.microsoft.com/office/powerpoint/2010/main" val="99250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002077-6850-7B88-B829-78E88F97B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Code is the Playbook!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6618F-35DE-0C6C-4A4C-026DD535D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2286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>
                <a:solidFill>
                  <a:schemeClr val="bg1"/>
                </a:solidFill>
                <a:effectLst/>
              </a:rPr>
              <a:t>Why do codes matter?</a:t>
            </a:r>
          </a:p>
          <a:p>
            <a:pPr marL="742950" marR="0" lvl="1" indent="-2286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>
                <a:solidFill>
                  <a:schemeClr val="bg1"/>
                </a:solidFill>
                <a:effectLst/>
              </a:rPr>
              <a:t>The set the minimum safety standard for how buildings are designed and built.</a:t>
            </a:r>
          </a:p>
          <a:p>
            <a:pPr marL="742950" marR="0" lvl="1" indent="-2286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>
                <a:solidFill>
                  <a:schemeClr val="bg1"/>
                </a:solidFill>
                <a:effectLst/>
              </a:rPr>
              <a:t>Help prevent injuries, deaths, and costly damage in disasters.</a:t>
            </a:r>
          </a:p>
          <a:p>
            <a:pPr marL="342900" marR="0" lvl="0" indent="-2286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>
                <a:solidFill>
                  <a:schemeClr val="bg1"/>
                </a:solidFill>
                <a:effectLst/>
              </a:rPr>
              <a:t>How do inspections help?</a:t>
            </a:r>
          </a:p>
          <a:p>
            <a:pPr marL="742950" marR="0" lvl="1" indent="-2286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>
                <a:solidFill>
                  <a:schemeClr val="bg1"/>
                </a:solidFill>
                <a:effectLst/>
              </a:rPr>
              <a:t>Ensure that builders follow the code at every stage.</a:t>
            </a:r>
          </a:p>
          <a:p>
            <a:pPr marL="742950" marR="0" lvl="1" indent="-2286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>
                <a:solidFill>
                  <a:schemeClr val="bg1"/>
                </a:solidFill>
                <a:effectLst/>
              </a:rPr>
              <a:t>Catch mistakes early, before they become dangerous or expensive.</a:t>
            </a:r>
          </a:p>
          <a:p>
            <a:pPr marL="342900" marR="0" lvl="0" indent="-2286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>
                <a:solidFill>
                  <a:schemeClr val="bg1"/>
                </a:solidFill>
                <a:effectLst/>
              </a:rPr>
              <a:t>Importance of up-to-date standards</a:t>
            </a:r>
          </a:p>
          <a:p>
            <a:pPr marL="742950" marR="0" lvl="1" indent="-2286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>
                <a:solidFill>
                  <a:schemeClr val="bg1"/>
                </a:solidFill>
                <a:effectLst/>
              </a:rPr>
              <a:t>Reflect the latest research and technology in building safety.</a:t>
            </a:r>
          </a:p>
          <a:p>
            <a:pPr marL="742950" marR="0" lvl="1" indent="-2286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>
                <a:solidFill>
                  <a:schemeClr val="bg1"/>
                </a:solidFill>
                <a:effectLst/>
              </a:rPr>
              <a:t>Help homestay resilient to new threats and climate changes.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picture containing calendar&#10;&#10;AI-generated content may be incorrect.">
            <a:extLst>
              <a:ext uri="{FF2B5EF4-FFF2-40B4-BE49-F238E27FC236}">
                <a16:creationId xmlns:a16="http://schemas.microsoft.com/office/drawing/2014/main" id="{8384A7B9-4E99-0729-E405-CEB9DDB6D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53" y="595726"/>
            <a:ext cx="5666547" cy="566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1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0B0D5E-2249-1D79-3435-27B7ABE10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Team Up With the Pros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Just Like in Sports, You Need a Solid Team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69703-1C54-B604-9085-CB96802CB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>
            <a:normAutofit lnSpcReduction="10000"/>
          </a:bodyPr>
          <a:lstStyle/>
          <a:p>
            <a:r>
              <a:rPr lang="en-US" sz="2000">
                <a:solidFill>
                  <a:schemeClr val="bg1"/>
                </a:solidFill>
              </a:rPr>
              <a:t>Who’s on your building safety team?</a:t>
            </a:r>
          </a:p>
          <a:p>
            <a:endParaRPr lang="en-US" sz="11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100">
              <a:solidFill>
                <a:schemeClr val="bg1"/>
              </a:solidFill>
            </a:endParaRPr>
          </a:p>
          <a:p>
            <a:pPr lvl="1"/>
            <a:r>
              <a:rPr lang="en-US" sz="1400">
                <a:solidFill>
                  <a:schemeClr val="bg1"/>
                </a:solidFill>
              </a:rPr>
              <a:t>Architects</a:t>
            </a:r>
          </a:p>
          <a:p>
            <a:pPr marL="457200" lvl="1" indent="0">
              <a:buNone/>
            </a:pPr>
            <a:r>
              <a:rPr lang="en-US" sz="1400">
                <a:solidFill>
                  <a:schemeClr val="bg1"/>
                </a:solidFill>
              </a:rPr>
              <a:t>	</a:t>
            </a:r>
          </a:p>
          <a:p>
            <a:pPr lvl="1"/>
            <a:r>
              <a:rPr lang="en-US" sz="1400">
                <a:solidFill>
                  <a:schemeClr val="bg1"/>
                </a:solidFill>
              </a:rPr>
              <a:t>Engineers</a:t>
            </a:r>
          </a:p>
          <a:p>
            <a:pPr lvl="1"/>
            <a:endParaRPr lang="en-US" sz="1400">
              <a:solidFill>
                <a:schemeClr val="bg1"/>
              </a:solidFill>
            </a:endParaRPr>
          </a:p>
          <a:p>
            <a:pPr lvl="1"/>
            <a:r>
              <a:rPr lang="en-US" sz="1400">
                <a:solidFill>
                  <a:schemeClr val="bg1"/>
                </a:solidFill>
              </a:rPr>
              <a:t>Inspectors</a:t>
            </a:r>
          </a:p>
          <a:p>
            <a:pPr lvl="1"/>
            <a:endParaRPr lang="en-US" sz="1400">
              <a:solidFill>
                <a:schemeClr val="bg1"/>
              </a:solidFill>
            </a:endParaRPr>
          </a:p>
          <a:p>
            <a:pPr lvl="1"/>
            <a:r>
              <a:rPr lang="en-US" sz="1400">
                <a:solidFill>
                  <a:schemeClr val="bg1"/>
                </a:solidFill>
              </a:rPr>
              <a:t>Code Officials</a:t>
            </a:r>
          </a:p>
          <a:p>
            <a:pPr lvl="1"/>
            <a:endParaRPr lang="en-US" sz="110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110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110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110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110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110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5" name="Picture 4" descr="A picture containing text&#10;&#10;AI-generated content may be incorrect.">
            <a:extLst>
              <a:ext uri="{FF2B5EF4-FFF2-40B4-BE49-F238E27FC236}">
                <a16:creationId xmlns:a16="http://schemas.microsoft.com/office/drawing/2014/main" id="{AEFE845E-F375-E934-E0B7-69606C9C0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45193" y="447840"/>
            <a:ext cx="3588640" cy="262867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erson&#10;&#10;AI-generated content may be incorrect.">
            <a:extLst>
              <a:ext uri="{FF2B5EF4-FFF2-40B4-BE49-F238E27FC236}">
                <a16:creationId xmlns:a16="http://schemas.microsoft.com/office/drawing/2014/main" id="{C9858241-AD77-9D84-BB7D-CCC03AA9E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038661" y="3929310"/>
            <a:ext cx="3588640" cy="238644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4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98A61-5C2F-2511-ADDF-9E57105AD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Defensive Upgrades</a:t>
            </a:r>
            <a:br>
              <a:rPr lang="en-US"/>
            </a:br>
            <a:r>
              <a:rPr lang="en-US" sz="2400"/>
              <a:t>Think like a defensive coach – strengthen weak points</a:t>
            </a:r>
            <a:endParaRPr lang="en-US"/>
          </a:p>
        </p:txBody>
      </p:sp>
      <p:pic>
        <p:nvPicPr>
          <p:cNvPr id="6" name="Content Placeholder 5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439DF46F-D768-CC4A-D4B8-556ED58496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2413505" cy="2413505"/>
          </a:xfrm>
        </p:spPr>
      </p:pic>
      <p:pic>
        <p:nvPicPr>
          <p:cNvPr id="8" name="Content Placeholder 7" descr="Graphical user interface, diagram, application&#10;&#10;AI-generated content may be incorrect.">
            <a:extLst>
              <a:ext uri="{FF2B5EF4-FFF2-40B4-BE49-F238E27FC236}">
                <a16:creationId xmlns:a16="http://schemas.microsoft.com/office/drawing/2014/main" id="{6C3E1D3D-A7AC-C328-7887-3DC5DBFFD8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0" y="1607198"/>
            <a:ext cx="5181600" cy="1861057"/>
          </a:xfrm>
        </p:spPr>
      </p:pic>
      <p:pic>
        <p:nvPicPr>
          <p:cNvPr id="10" name="Picture 9" descr="A roof with solar panels&#10;&#10;AI-generated content may be incorrect.">
            <a:extLst>
              <a:ext uri="{FF2B5EF4-FFF2-40B4-BE49-F238E27FC236}">
                <a16:creationId xmlns:a16="http://schemas.microsoft.com/office/drawing/2014/main" id="{600D04C5-1158-3CC1-1A0F-1AB27B77B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61" y="4088389"/>
            <a:ext cx="2230400" cy="1861057"/>
          </a:xfrm>
          <a:prstGeom prst="rect">
            <a:avLst/>
          </a:prstGeom>
        </p:spPr>
      </p:pic>
      <p:pic>
        <p:nvPicPr>
          <p:cNvPr id="12" name="Picture 11" descr="A picture containing brick, outdoor, building, window&#10;&#10;AI-generated content may be incorrect.">
            <a:extLst>
              <a:ext uri="{FF2B5EF4-FFF2-40B4-BE49-F238E27FC236}">
                <a16:creationId xmlns:a16="http://schemas.microsoft.com/office/drawing/2014/main" id="{F90069A2-4E3E-6DAB-0CB8-C9208E2184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505" y="4470345"/>
            <a:ext cx="3041594" cy="2022530"/>
          </a:xfrm>
          <a:prstGeom prst="rect">
            <a:avLst/>
          </a:prstGeom>
        </p:spPr>
      </p:pic>
      <p:pic>
        <p:nvPicPr>
          <p:cNvPr id="3" name="Content Placeholder 5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89AC630F-E890-F52C-6316-48C80DB9C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07" y="1825625"/>
            <a:ext cx="2413505" cy="2413505"/>
          </a:xfrm>
          <a:prstGeom prst="rect">
            <a:avLst/>
          </a:prstGeom>
        </p:spPr>
      </p:pic>
      <p:pic>
        <p:nvPicPr>
          <p:cNvPr id="4" name="Content Placeholder 7" descr="Graphical user interface, diagram, application&#10;&#10;AI-generated content may be incorrect.">
            <a:extLst>
              <a:ext uri="{FF2B5EF4-FFF2-40B4-BE49-F238E27FC236}">
                <a16:creationId xmlns:a16="http://schemas.microsoft.com/office/drawing/2014/main" id="{94979562-536C-14EE-722A-ED270B8AB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576" y="1607198"/>
            <a:ext cx="5181600" cy="1861057"/>
          </a:xfrm>
          <a:prstGeom prst="rect">
            <a:avLst/>
          </a:prstGeom>
        </p:spPr>
      </p:pic>
      <p:pic>
        <p:nvPicPr>
          <p:cNvPr id="5" name="Picture 4" descr="A picture containing brick, outdoor, building, window&#10;&#10;AI-generated content may be incorrect.">
            <a:extLst>
              <a:ext uri="{FF2B5EF4-FFF2-40B4-BE49-F238E27FC236}">
                <a16:creationId xmlns:a16="http://schemas.microsoft.com/office/drawing/2014/main" id="{A28778DC-A18D-8EBD-C22F-E096571F4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081" y="4470345"/>
            <a:ext cx="3041594" cy="202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6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D1FD1-2641-5BB2-DCDA-6B689749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Makes Prepared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EFBA5-5948-74F3-6C18-BD5BAB4CCA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Best Defense is Knowledge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24EDC7-4573-0CD5-8634-5AD436DA12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F04E84-A101-0085-9170-685E4ECB86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58109"/>
            <a:ext cx="5183188" cy="4706410"/>
          </a:xfrm>
        </p:spPr>
        <p:txBody>
          <a:bodyPr/>
          <a:lstStyle/>
          <a:p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13" name="Content Placeholder 12" descr="A picture containing shape&#10;&#10;AI-generated content may be incorrect.">
            <a:extLst>
              <a:ext uri="{FF2B5EF4-FFF2-40B4-BE49-F238E27FC236}">
                <a16:creationId xmlns:a16="http://schemas.microsoft.com/office/drawing/2014/main" id="{D6E90C4F-6790-87C8-D388-32596E24AA1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40" y="2427768"/>
            <a:ext cx="1363517" cy="1363517"/>
          </a:xfrm>
        </p:spPr>
      </p:pic>
      <p:pic>
        <p:nvPicPr>
          <p:cNvPr id="15" name="Picture 14" descr="A backpack and other objects on a table&#10;&#10;AI-generated content may be incorrect.">
            <a:extLst>
              <a:ext uri="{FF2B5EF4-FFF2-40B4-BE49-F238E27FC236}">
                <a16:creationId xmlns:a16="http://schemas.microsoft.com/office/drawing/2014/main" id="{872857C4-DDF2-D8B3-9E7F-E5EFB98F1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34" y="1247920"/>
            <a:ext cx="2416463" cy="1712237"/>
          </a:xfrm>
          <a:prstGeom prst="rect">
            <a:avLst/>
          </a:prstGeom>
        </p:spPr>
      </p:pic>
      <p:pic>
        <p:nvPicPr>
          <p:cNvPr id="17" name="Picture 16" descr="Diagram, timeline&#10;&#10;AI-generated content may be incorrect.">
            <a:extLst>
              <a:ext uri="{FF2B5EF4-FFF2-40B4-BE49-F238E27FC236}">
                <a16:creationId xmlns:a16="http://schemas.microsoft.com/office/drawing/2014/main" id="{45FC8E87-A485-ABCE-1264-94D5A6A68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47" y="1562918"/>
            <a:ext cx="3664529" cy="274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F9FC7-E3A6-F532-BBCF-29B10B673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Stronger Together – Community Resilience Starts with Safe Buildings	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text, sign">
            <a:extLst>
              <a:ext uri="{FF2B5EF4-FFF2-40B4-BE49-F238E27FC236}">
                <a16:creationId xmlns:a16="http://schemas.microsoft.com/office/drawing/2014/main" id="{FC01DC09-3352-430A-420A-F8D4DFE909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20" y="299509"/>
            <a:ext cx="4177871" cy="62589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1492E-AE7E-C77A-EBF4-703FCEF46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92583" y="2645922"/>
            <a:ext cx="4434721" cy="37104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El Dorado County Communities</a:t>
            </a:r>
          </a:p>
          <a:p>
            <a:pPr lvl="1"/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Adopt and enforce modern building codes</a:t>
            </a:r>
          </a:p>
          <a:p>
            <a:pPr lvl="1"/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Support safe rebuilding after disasters</a:t>
            </a:r>
          </a:p>
          <a:p>
            <a:pPr lvl="1"/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Encourage retrofits for older buildings</a:t>
            </a:r>
          </a:p>
          <a:p>
            <a:pPr lvl="1"/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Share resources on local risks and upgrades.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54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</TotalTime>
  <Words>477</Words>
  <Application>Microsoft Office PowerPoint</Application>
  <PresentationFormat>Widescreen</PresentationFormat>
  <Paragraphs>66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</vt:lpstr>
      <vt:lpstr>Aptos Display</vt:lpstr>
      <vt:lpstr>Arial</vt:lpstr>
      <vt:lpstr>Century Gothic</vt:lpstr>
      <vt:lpstr>Roboto Condensed</vt:lpstr>
      <vt:lpstr>Wingdings 3</vt:lpstr>
      <vt:lpstr>Office Theme</vt:lpstr>
      <vt:lpstr>Slice</vt:lpstr>
      <vt:lpstr>Game On: Build Your Defense</vt:lpstr>
      <vt:lpstr>What is Building Safety Month?</vt:lpstr>
      <vt:lpstr>The Best Defense is a Good Offense</vt:lpstr>
      <vt:lpstr>Scout the Field Know what you’re up against – like scouting the opponent. </vt:lpstr>
      <vt:lpstr>Code is the Playbook!</vt:lpstr>
      <vt:lpstr>Team Up With the Pros Just Like in Sports, You Need a Solid Team</vt:lpstr>
      <vt:lpstr>Defensive Upgrades Think like a defensive coach – strengthen weak points</vt:lpstr>
      <vt:lpstr>Practice Makes Prepared</vt:lpstr>
      <vt:lpstr>Stronger Together – Community Resilience Starts with Safe Buildings </vt:lpstr>
      <vt:lpstr>Home Hardening in the WUI (wildland-urban interface) within El Dorado County</vt:lpstr>
      <vt:lpstr>Get in the Game</vt:lpstr>
    </vt:vector>
  </TitlesOfParts>
  <Company>County of El Dorado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Cara L. Bishop</dc:creator>
  <cp:lastModifiedBy>Cara L. Bishop</cp:lastModifiedBy>
  <cp:revision>1</cp:revision>
  <dcterms:created xsi:type="dcterms:W3CDTF">2025-04-14T13:36:24Z</dcterms:created>
  <dcterms:modified xsi:type="dcterms:W3CDTF">2025-04-22T18:04:56Z</dcterms:modified>
</cp:coreProperties>
</file>