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a L. Bishop" userId="ab9a2ba1-5fc2-4cc2-8363-beeeb88284f2" providerId="ADAL" clId="{BF87FD13-1864-4B05-B4A7-66D1CD63137D}"/>
    <pc:docChg chg="delSld modSld">
      <pc:chgData name="Cara L. Bishop" userId="ab9a2ba1-5fc2-4cc2-8363-beeeb88284f2" providerId="ADAL" clId="{BF87FD13-1864-4B05-B4A7-66D1CD63137D}" dt="2026-04-29T13:10:02.340" v="4" actId="2696"/>
      <pc:docMkLst>
        <pc:docMk/>
      </pc:docMkLst>
      <pc:sldChg chg="modSp">
        <pc:chgData name="Cara L. Bishop" userId="ab9a2ba1-5fc2-4cc2-8363-beeeb88284f2" providerId="ADAL" clId="{BF87FD13-1864-4B05-B4A7-66D1CD63137D}" dt="2026-03-31T22:20:34.622" v="2"/>
        <pc:sldMkLst>
          <pc:docMk/>
          <pc:sldMk cId="3618040283" sldId="257"/>
        </pc:sldMkLst>
        <pc:graphicFrameChg chg="mod">
          <ac:chgData name="Cara L. Bishop" userId="ab9a2ba1-5fc2-4cc2-8363-beeeb88284f2" providerId="ADAL" clId="{BF87FD13-1864-4B05-B4A7-66D1CD63137D}" dt="2026-03-31T22:20:34.622" v="2"/>
          <ac:graphicFrameMkLst>
            <pc:docMk/>
            <pc:sldMk cId="3618040283" sldId="257"/>
            <ac:graphicFrameMk id="5" creationId="{8238A857-F9AB-04B9-A657-9593475D4E24}"/>
          </ac:graphicFrameMkLst>
        </pc:graphicFrameChg>
      </pc:sldChg>
      <pc:sldChg chg="modSp">
        <pc:chgData name="Cara L. Bishop" userId="ab9a2ba1-5fc2-4cc2-8363-beeeb88284f2" providerId="ADAL" clId="{BF87FD13-1864-4B05-B4A7-66D1CD63137D}" dt="2026-03-31T22:59:02.537" v="3" actId="931"/>
        <pc:sldMkLst>
          <pc:docMk/>
          <pc:sldMk cId="1822216776" sldId="259"/>
        </pc:sldMkLst>
        <pc:graphicFrameChg chg="mod">
          <ac:chgData name="Cara L. Bishop" userId="ab9a2ba1-5fc2-4cc2-8363-beeeb88284f2" providerId="ADAL" clId="{BF87FD13-1864-4B05-B4A7-66D1CD63137D}" dt="2026-03-31T22:59:02.537" v="3" actId="931"/>
          <ac:graphicFrameMkLst>
            <pc:docMk/>
            <pc:sldMk cId="1822216776" sldId="259"/>
            <ac:graphicFrameMk id="5" creationId="{C104F346-EB09-78CE-E59A-499FBC78EB35}"/>
          </ac:graphicFrameMkLst>
        </pc:graphicFrameChg>
      </pc:sldChg>
      <pc:sldChg chg="del">
        <pc:chgData name="Cara L. Bishop" userId="ab9a2ba1-5fc2-4cc2-8363-beeeb88284f2" providerId="ADAL" clId="{BF87FD13-1864-4B05-B4A7-66D1CD63137D}" dt="2026-04-29T13:10:02.340" v="4" actId="2696"/>
        <pc:sldMkLst>
          <pc:docMk/>
          <pc:sldMk cId="826153573" sldId="266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4" Type="http://schemas.openxmlformats.org/officeDocument/2006/relationships/image" Target="../media/image22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hyperlink" Target="mailto:bldgdept@edcgov.us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4" Type="http://schemas.openxmlformats.org/officeDocument/2006/relationships/image" Target="../media/image22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hyperlink" Target="mailto:bldgdept@edcgov.us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B1FEDD-97DE-4EAF-BF0B-ABC14E9485FE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084F699-01D0-42FB-BBED-0A45A1E933F4}">
      <dgm:prSet/>
      <dgm:spPr/>
      <dgm:t>
        <a:bodyPr/>
        <a:lstStyle/>
        <a:p>
          <a:r>
            <a:rPr lang="en-US"/>
            <a:t>• Safe construction practices help protect families, homes, and neighborhoods.</a:t>
          </a:r>
        </a:p>
      </dgm:t>
    </dgm:pt>
    <dgm:pt modelId="{B152A286-DBA2-44D1-9F7D-D6530674C114}" type="parTrans" cxnId="{C21F516C-12DA-44FA-8B0A-ADD71FFEAF19}">
      <dgm:prSet/>
      <dgm:spPr/>
      <dgm:t>
        <a:bodyPr/>
        <a:lstStyle/>
        <a:p>
          <a:endParaRPr lang="en-US"/>
        </a:p>
      </dgm:t>
    </dgm:pt>
    <dgm:pt modelId="{DDDF1E4A-5CB6-4F5A-9E13-DADB7AA6CE09}" type="sibTrans" cxnId="{C21F516C-12DA-44FA-8B0A-ADD71FFEAF19}">
      <dgm:prSet/>
      <dgm:spPr/>
      <dgm:t>
        <a:bodyPr/>
        <a:lstStyle/>
        <a:p>
          <a:endParaRPr lang="en-US"/>
        </a:p>
      </dgm:t>
    </dgm:pt>
    <dgm:pt modelId="{187E23F5-276B-4E5D-BF34-536D26374F1C}">
      <dgm:prSet/>
      <dgm:spPr/>
      <dgm:t>
        <a:bodyPr/>
        <a:lstStyle/>
        <a:p>
          <a:r>
            <a:rPr lang="en-US"/>
            <a:t>• Modern building codes reduce the risk of fires, structural failures, and injuries.</a:t>
          </a:r>
        </a:p>
      </dgm:t>
    </dgm:pt>
    <dgm:pt modelId="{6AF97CBD-81BD-4EE0-8EF0-CB2D932E1D26}" type="parTrans" cxnId="{FD8A9CFB-24CC-4850-9A2B-69C62CA1190A}">
      <dgm:prSet/>
      <dgm:spPr/>
      <dgm:t>
        <a:bodyPr/>
        <a:lstStyle/>
        <a:p>
          <a:endParaRPr lang="en-US"/>
        </a:p>
      </dgm:t>
    </dgm:pt>
    <dgm:pt modelId="{5789B75E-A9E8-41C6-9931-5932D2B35882}" type="sibTrans" cxnId="{FD8A9CFB-24CC-4850-9A2B-69C62CA1190A}">
      <dgm:prSet/>
      <dgm:spPr/>
      <dgm:t>
        <a:bodyPr/>
        <a:lstStyle/>
        <a:p>
          <a:endParaRPr lang="en-US"/>
        </a:p>
      </dgm:t>
    </dgm:pt>
    <dgm:pt modelId="{3053B986-45DA-47A6-90D0-35DBCCFD40D4}">
      <dgm:prSet/>
      <dgm:spPr/>
      <dgm:t>
        <a:bodyPr/>
        <a:lstStyle/>
        <a:p>
          <a:r>
            <a:rPr lang="en-US"/>
            <a:t>• Proactive safety steps strengthen community resilience and reduce long-term repair costs.</a:t>
          </a:r>
        </a:p>
      </dgm:t>
    </dgm:pt>
    <dgm:pt modelId="{9AFD4A34-5D2E-4BB8-AA7C-243CFC15884E}" type="parTrans" cxnId="{55AFF65F-5384-451E-97B8-7EB5F417E59F}">
      <dgm:prSet/>
      <dgm:spPr/>
      <dgm:t>
        <a:bodyPr/>
        <a:lstStyle/>
        <a:p>
          <a:endParaRPr lang="en-US"/>
        </a:p>
      </dgm:t>
    </dgm:pt>
    <dgm:pt modelId="{F264005E-1CBA-4C85-B1E5-CAEC20F52E57}" type="sibTrans" cxnId="{55AFF65F-5384-451E-97B8-7EB5F417E59F}">
      <dgm:prSet/>
      <dgm:spPr/>
      <dgm:t>
        <a:bodyPr/>
        <a:lstStyle/>
        <a:p>
          <a:endParaRPr lang="en-US"/>
        </a:p>
      </dgm:t>
    </dgm:pt>
    <dgm:pt modelId="{4EF0E35C-1DED-43E4-8634-90D6CE46BB92}" type="pres">
      <dgm:prSet presAssocID="{F6B1FEDD-97DE-4EAF-BF0B-ABC14E9485FE}" presName="root" presStyleCnt="0">
        <dgm:presLayoutVars>
          <dgm:dir/>
          <dgm:resizeHandles val="exact"/>
        </dgm:presLayoutVars>
      </dgm:prSet>
      <dgm:spPr/>
    </dgm:pt>
    <dgm:pt modelId="{B3B6F25E-9537-4A5E-A59F-DC2353CE7B6F}" type="pres">
      <dgm:prSet presAssocID="{7084F699-01D0-42FB-BBED-0A45A1E933F4}" presName="compNode" presStyleCnt="0"/>
      <dgm:spPr/>
    </dgm:pt>
    <dgm:pt modelId="{DA3F90F2-9820-4FE3-B2C7-4EFBEDF72598}" type="pres">
      <dgm:prSet presAssocID="{7084F699-01D0-42FB-BBED-0A45A1E933F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dozer"/>
        </a:ext>
      </dgm:extLst>
    </dgm:pt>
    <dgm:pt modelId="{806F4AE8-CDC0-4A1C-9BEF-DC4B30EA7066}" type="pres">
      <dgm:prSet presAssocID="{7084F699-01D0-42FB-BBED-0A45A1E933F4}" presName="spaceRect" presStyleCnt="0"/>
      <dgm:spPr/>
    </dgm:pt>
    <dgm:pt modelId="{FEB9022A-895C-4974-96AD-DD1C337642F4}" type="pres">
      <dgm:prSet presAssocID="{7084F699-01D0-42FB-BBED-0A45A1E933F4}" presName="textRect" presStyleLbl="revTx" presStyleIdx="0" presStyleCnt="3">
        <dgm:presLayoutVars>
          <dgm:chMax val="1"/>
          <dgm:chPref val="1"/>
        </dgm:presLayoutVars>
      </dgm:prSet>
      <dgm:spPr/>
    </dgm:pt>
    <dgm:pt modelId="{AE973745-F7D3-4076-B6ED-306403A9C99F}" type="pres">
      <dgm:prSet presAssocID="{DDDF1E4A-5CB6-4F5A-9E13-DADB7AA6CE09}" presName="sibTrans" presStyleCnt="0"/>
      <dgm:spPr/>
    </dgm:pt>
    <dgm:pt modelId="{CE595098-70FB-4288-8787-C8B8DFCD4F3E}" type="pres">
      <dgm:prSet presAssocID="{187E23F5-276B-4E5D-BF34-536D26374F1C}" presName="compNode" presStyleCnt="0"/>
      <dgm:spPr/>
    </dgm:pt>
    <dgm:pt modelId="{FF2BB5B2-2B56-48B8-B4D5-1083F6E81EA6}" type="pres">
      <dgm:prSet presAssocID="{187E23F5-276B-4E5D-BF34-536D26374F1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refighter"/>
        </a:ext>
      </dgm:extLst>
    </dgm:pt>
    <dgm:pt modelId="{8B1EEB33-436B-4CE1-AC84-7C549621B884}" type="pres">
      <dgm:prSet presAssocID="{187E23F5-276B-4E5D-BF34-536D26374F1C}" presName="spaceRect" presStyleCnt="0"/>
      <dgm:spPr/>
    </dgm:pt>
    <dgm:pt modelId="{1B3A1190-EEBB-4CDB-A96C-8D213B062BD0}" type="pres">
      <dgm:prSet presAssocID="{187E23F5-276B-4E5D-BF34-536D26374F1C}" presName="textRect" presStyleLbl="revTx" presStyleIdx="1" presStyleCnt="3">
        <dgm:presLayoutVars>
          <dgm:chMax val="1"/>
          <dgm:chPref val="1"/>
        </dgm:presLayoutVars>
      </dgm:prSet>
      <dgm:spPr/>
    </dgm:pt>
    <dgm:pt modelId="{7C59B2DC-0B0B-4249-A6E7-1A9C3C0EA3AE}" type="pres">
      <dgm:prSet presAssocID="{5789B75E-A9E8-41C6-9931-5932D2B35882}" presName="sibTrans" presStyleCnt="0"/>
      <dgm:spPr/>
    </dgm:pt>
    <dgm:pt modelId="{7AE1855B-866B-432B-9DA8-2D339B366A95}" type="pres">
      <dgm:prSet presAssocID="{3053B986-45DA-47A6-90D0-35DBCCFD40D4}" presName="compNode" presStyleCnt="0"/>
      <dgm:spPr/>
    </dgm:pt>
    <dgm:pt modelId="{751BC8F7-2F4F-4546-9B27-D7B79D26F48B}" type="pres">
      <dgm:prSet presAssocID="{3053B986-45DA-47A6-90D0-35DBCCFD40D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mbulance"/>
        </a:ext>
      </dgm:extLst>
    </dgm:pt>
    <dgm:pt modelId="{D08ABE3E-3AB7-4DB1-8819-E66C40117184}" type="pres">
      <dgm:prSet presAssocID="{3053B986-45DA-47A6-90D0-35DBCCFD40D4}" presName="spaceRect" presStyleCnt="0"/>
      <dgm:spPr/>
    </dgm:pt>
    <dgm:pt modelId="{D40B0C87-962D-4335-AE99-B1EC8CB03979}" type="pres">
      <dgm:prSet presAssocID="{3053B986-45DA-47A6-90D0-35DBCCFD40D4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1EEBF23D-8708-431A-8114-6C2B83DC5471}" type="presOf" srcId="{3053B986-45DA-47A6-90D0-35DBCCFD40D4}" destId="{D40B0C87-962D-4335-AE99-B1EC8CB03979}" srcOrd="0" destOrd="0" presId="urn:microsoft.com/office/officeart/2018/2/layout/IconLabelList"/>
    <dgm:cxn modelId="{55AFF65F-5384-451E-97B8-7EB5F417E59F}" srcId="{F6B1FEDD-97DE-4EAF-BF0B-ABC14E9485FE}" destId="{3053B986-45DA-47A6-90D0-35DBCCFD40D4}" srcOrd="2" destOrd="0" parTransId="{9AFD4A34-5D2E-4BB8-AA7C-243CFC15884E}" sibTransId="{F264005E-1CBA-4C85-B1E5-CAEC20F52E57}"/>
    <dgm:cxn modelId="{C21F516C-12DA-44FA-8B0A-ADD71FFEAF19}" srcId="{F6B1FEDD-97DE-4EAF-BF0B-ABC14E9485FE}" destId="{7084F699-01D0-42FB-BBED-0A45A1E933F4}" srcOrd="0" destOrd="0" parTransId="{B152A286-DBA2-44D1-9F7D-D6530674C114}" sibTransId="{DDDF1E4A-5CB6-4F5A-9E13-DADB7AA6CE09}"/>
    <dgm:cxn modelId="{BBC6F26D-3877-40D3-838E-5C15FC8A2623}" type="presOf" srcId="{7084F699-01D0-42FB-BBED-0A45A1E933F4}" destId="{FEB9022A-895C-4974-96AD-DD1C337642F4}" srcOrd="0" destOrd="0" presId="urn:microsoft.com/office/officeart/2018/2/layout/IconLabelList"/>
    <dgm:cxn modelId="{FF556C98-AAD2-44A1-AAEB-6BD79CEBAC58}" type="presOf" srcId="{187E23F5-276B-4E5D-BF34-536D26374F1C}" destId="{1B3A1190-EEBB-4CDB-A96C-8D213B062BD0}" srcOrd="0" destOrd="0" presId="urn:microsoft.com/office/officeart/2018/2/layout/IconLabelList"/>
    <dgm:cxn modelId="{4CA9E0AF-9D2E-43AB-9734-298ACE6159B4}" type="presOf" srcId="{F6B1FEDD-97DE-4EAF-BF0B-ABC14E9485FE}" destId="{4EF0E35C-1DED-43E4-8634-90D6CE46BB92}" srcOrd="0" destOrd="0" presId="urn:microsoft.com/office/officeart/2018/2/layout/IconLabelList"/>
    <dgm:cxn modelId="{FD8A9CFB-24CC-4850-9A2B-69C62CA1190A}" srcId="{F6B1FEDD-97DE-4EAF-BF0B-ABC14E9485FE}" destId="{187E23F5-276B-4E5D-BF34-536D26374F1C}" srcOrd="1" destOrd="0" parTransId="{6AF97CBD-81BD-4EE0-8EF0-CB2D932E1D26}" sibTransId="{5789B75E-A9E8-41C6-9931-5932D2B35882}"/>
    <dgm:cxn modelId="{F96FABDD-7117-475C-ADFB-1C82A623FFEC}" type="presParOf" srcId="{4EF0E35C-1DED-43E4-8634-90D6CE46BB92}" destId="{B3B6F25E-9537-4A5E-A59F-DC2353CE7B6F}" srcOrd="0" destOrd="0" presId="urn:microsoft.com/office/officeart/2018/2/layout/IconLabelList"/>
    <dgm:cxn modelId="{3848A1C5-086C-42FE-872D-F6C60DC4767F}" type="presParOf" srcId="{B3B6F25E-9537-4A5E-A59F-DC2353CE7B6F}" destId="{DA3F90F2-9820-4FE3-B2C7-4EFBEDF72598}" srcOrd="0" destOrd="0" presId="urn:microsoft.com/office/officeart/2018/2/layout/IconLabelList"/>
    <dgm:cxn modelId="{F092356B-1590-40EC-AE9D-680E2B0B9B7C}" type="presParOf" srcId="{B3B6F25E-9537-4A5E-A59F-DC2353CE7B6F}" destId="{806F4AE8-CDC0-4A1C-9BEF-DC4B30EA7066}" srcOrd="1" destOrd="0" presId="urn:microsoft.com/office/officeart/2018/2/layout/IconLabelList"/>
    <dgm:cxn modelId="{EDA7D497-60CE-4F3C-AD00-F0F57D19A1F6}" type="presParOf" srcId="{B3B6F25E-9537-4A5E-A59F-DC2353CE7B6F}" destId="{FEB9022A-895C-4974-96AD-DD1C337642F4}" srcOrd="2" destOrd="0" presId="urn:microsoft.com/office/officeart/2018/2/layout/IconLabelList"/>
    <dgm:cxn modelId="{0585A799-FEFE-4DC4-B65A-9443F630BE8A}" type="presParOf" srcId="{4EF0E35C-1DED-43E4-8634-90D6CE46BB92}" destId="{AE973745-F7D3-4076-B6ED-306403A9C99F}" srcOrd="1" destOrd="0" presId="urn:microsoft.com/office/officeart/2018/2/layout/IconLabelList"/>
    <dgm:cxn modelId="{7D80529F-A450-42B7-85ED-7F838E22EAA6}" type="presParOf" srcId="{4EF0E35C-1DED-43E4-8634-90D6CE46BB92}" destId="{CE595098-70FB-4288-8787-C8B8DFCD4F3E}" srcOrd="2" destOrd="0" presId="urn:microsoft.com/office/officeart/2018/2/layout/IconLabelList"/>
    <dgm:cxn modelId="{4E645539-77A2-4814-BB58-6BAB885EA126}" type="presParOf" srcId="{CE595098-70FB-4288-8787-C8B8DFCD4F3E}" destId="{FF2BB5B2-2B56-48B8-B4D5-1083F6E81EA6}" srcOrd="0" destOrd="0" presId="urn:microsoft.com/office/officeart/2018/2/layout/IconLabelList"/>
    <dgm:cxn modelId="{3E05CD8F-A15B-4923-9948-8D3A1C597F92}" type="presParOf" srcId="{CE595098-70FB-4288-8787-C8B8DFCD4F3E}" destId="{8B1EEB33-436B-4CE1-AC84-7C549621B884}" srcOrd="1" destOrd="0" presId="urn:microsoft.com/office/officeart/2018/2/layout/IconLabelList"/>
    <dgm:cxn modelId="{8EBC3568-5F2A-42BC-9350-A275E0A7D252}" type="presParOf" srcId="{CE595098-70FB-4288-8787-C8B8DFCD4F3E}" destId="{1B3A1190-EEBB-4CDB-A96C-8D213B062BD0}" srcOrd="2" destOrd="0" presId="urn:microsoft.com/office/officeart/2018/2/layout/IconLabelList"/>
    <dgm:cxn modelId="{C4EFAF27-6EF9-42E5-B89D-FFB28AC64826}" type="presParOf" srcId="{4EF0E35C-1DED-43E4-8634-90D6CE46BB92}" destId="{7C59B2DC-0B0B-4249-A6E7-1A9C3C0EA3AE}" srcOrd="3" destOrd="0" presId="urn:microsoft.com/office/officeart/2018/2/layout/IconLabelList"/>
    <dgm:cxn modelId="{B7B70053-0DC7-43BE-916B-1DA40C79B261}" type="presParOf" srcId="{4EF0E35C-1DED-43E4-8634-90D6CE46BB92}" destId="{7AE1855B-866B-432B-9DA8-2D339B366A95}" srcOrd="4" destOrd="0" presId="urn:microsoft.com/office/officeart/2018/2/layout/IconLabelList"/>
    <dgm:cxn modelId="{055BEF19-F249-4576-A552-2198AA2C6BC9}" type="presParOf" srcId="{7AE1855B-866B-432B-9DA8-2D339B366A95}" destId="{751BC8F7-2F4F-4546-9B27-D7B79D26F48B}" srcOrd="0" destOrd="0" presId="urn:microsoft.com/office/officeart/2018/2/layout/IconLabelList"/>
    <dgm:cxn modelId="{3005CF8F-5A1C-4719-BFBA-FCF86E972CDC}" type="presParOf" srcId="{7AE1855B-866B-432B-9DA8-2D339B366A95}" destId="{D08ABE3E-3AB7-4DB1-8819-E66C40117184}" srcOrd="1" destOrd="0" presId="urn:microsoft.com/office/officeart/2018/2/layout/IconLabelList"/>
    <dgm:cxn modelId="{935C6087-A5AF-4FF5-A084-E9E29802AF88}" type="presParOf" srcId="{7AE1855B-866B-432B-9DA8-2D339B366A95}" destId="{D40B0C87-962D-4335-AE99-B1EC8CB03979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FC6973E-1721-4CDA-941D-71A0A42FA7B0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AB43C46-A232-451D-8A00-9F928BA637A7}">
      <dgm:prSet/>
      <dgm:spPr/>
      <dgm:t>
        <a:bodyPr/>
        <a:lstStyle/>
        <a:p>
          <a:r>
            <a:rPr lang="en-US"/>
            <a:t>Safe homes begin with informed choices.</a:t>
          </a:r>
        </a:p>
      </dgm:t>
    </dgm:pt>
    <dgm:pt modelId="{E19E3AB0-5B67-439D-B1E2-9B736DA5A83F}" type="parTrans" cxnId="{624D45FA-3AC5-4FB6-8405-5FDC6207D029}">
      <dgm:prSet/>
      <dgm:spPr/>
      <dgm:t>
        <a:bodyPr/>
        <a:lstStyle/>
        <a:p>
          <a:endParaRPr lang="en-US"/>
        </a:p>
      </dgm:t>
    </dgm:pt>
    <dgm:pt modelId="{27C6169F-2156-4857-A0B0-DB5AF7611A9A}" type="sibTrans" cxnId="{624D45FA-3AC5-4FB6-8405-5FDC6207D029}">
      <dgm:prSet/>
      <dgm:spPr/>
      <dgm:t>
        <a:bodyPr/>
        <a:lstStyle/>
        <a:p>
          <a:endParaRPr lang="en-US"/>
        </a:p>
      </dgm:t>
    </dgm:pt>
    <dgm:pt modelId="{C2629218-2B6C-413F-9ED3-AB4952AF9D4E}">
      <dgm:prSet/>
      <dgm:spPr/>
      <dgm:t>
        <a:bodyPr/>
        <a:lstStyle/>
        <a:p>
          <a:r>
            <a:rPr lang="en-US"/>
            <a:t>Together, we build a stronger, safer community</a:t>
          </a:r>
        </a:p>
      </dgm:t>
    </dgm:pt>
    <dgm:pt modelId="{84F37088-A3E7-4992-BDF0-851AF23E224C}" type="parTrans" cxnId="{61B765A2-1EBF-4017-988D-83D323EBD2EC}">
      <dgm:prSet/>
      <dgm:spPr/>
      <dgm:t>
        <a:bodyPr/>
        <a:lstStyle/>
        <a:p>
          <a:endParaRPr lang="en-US"/>
        </a:p>
      </dgm:t>
    </dgm:pt>
    <dgm:pt modelId="{369DEB1F-E213-4F37-9C0D-9212C45585C8}" type="sibTrans" cxnId="{61B765A2-1EBF-4017-988D-83D323EBD2EC}">
      <dgm:prSet/>
      <dgm:spPr/>
      <dgm:t>
        <a:bodyPr/>
        <a:lstStyle/>
        <a:p>
          <a:endParaRPr lang="en-US"/>
        </a:p>
      </dgm:t>
    </dgm:pt>
    <dgm:pt modelId="{F3EDCABD-FC5A-42D5-B846-A426295D6542}" type="pres">
      <dgm:prSet presAssocID="{BFC6973E-1721-4CDA-941D-71A0A42FA7B0}" presName="root" presStyleCnt="0">
        <dgm:presLayoutVars>
          <dgm:dir/>
          <dgm:resizeHandles val="exact"/>
        </dgm:presLayoutVars>
      </dgm:prSet>
      <dgm:spPr/>
    </dgm:pt>
    <dgm:pt modelId="{279C8913-27F4-4D14-B970-44B1AF8E7FC7}" type="pres">
      <dgm:prSet presAssocID="{EAB43C46-A232-451D-8A00-9F928BA637A7}" presName="compNode" presStyleCnt="0"/>
      <dgm:spPr/>
    </dgm:pt>
    <dgm:pt modelId="{9ACDBC48-0293-4438-B015-21005BDE0366}" type="pres">
      <dgm:prSet presAssocID="{EAB43C46-A232-451D-8A00-9F928BA637A7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urban scene"/>
        </a:ext>
      </dgm:extLst>
    </dgm:pt>
    <dgm:pt modelId="{4BDF4450-562C-42D5-ADBE-582B5FD5AE45}" type="pres">
      <dgm:prSet presAssocID="{EAB43C46-A232-451D-8A00-9F928BA637A7}" presName="spaceRect" presStyleCnt="0"/>
      <dgm:spPr/>
    </dgm:pt>
    <dgm:pt modelId="{4526016C-10EF-428F-8B26-4CF37AE32DCA}" type="pres">
      <dgm:prSet presAssocID="{EAB43C46-A232-451D-8A00-9F928BA637A7}" presName="textRect" presStyleLbl="revTx" presStyleIdx="0" presStyleCnt="2">
        <dgm:presLayoutVars>
          <dgm:chMax val="1"/>
          <dgm:chPref val="1"/>
        </dgm:presLayoutVars>
      </dgm:prSet>
      <dgm:spPr/>
    </dgm:pt>
    <dgm:pt modelId="{59DFD6C6-04CF-4898-9BF2-D7926AE1C346}" type="pres">
      <dgm:prSet presAssocID="{27C6169F-2156-4857-A0B0-DB5AF7611A9A}" presName="sibTrans" presStyleCnt="0"/>
      <dgm:spPr/>
    </dgm:pt>
    <dgm:pt modelId="{35AB0EF1-9A36-4645-B86B-966C28477F1C}" type="pres">
      <dgm:prSet presAssocID="{C2629218-2B6C-413F-9ED3-AB4952AF9D4E}" presName="compNode" presStyleCnt="0"/>
      <dgm:spPr/>
    </dgm:pt>
    <dgm:pt modelId="{82FCEE9F-C4C3-4ADC-811B-BB66A489EDFC}" type="pres">
      <dgm:prSet presAssocID="{C2629218-2B6C-413F-9ED3-AB4952AF9D4E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scle Arm"/>
        </a:ext>
      </dgm:extLst>
    </dgm:pt>
    <dgm:pt modelId="{9CDA7890-AE3E-4BCD-867F-46E67F292FF4}" type="pres">
      <dgm:prSet presAssocID="{C2629218-2B6C-413F-9ED3-AB4952AF9D4E}" presName="spaceRect" presStyleCnt="0"/>
      <dgm:spPr/>
    </dgm:pt>
    <dgm:pt modelId="{426A0A3E-E51E-44FC-8065-0B28EE27765A}" type="pres">
      <dgm:prSet presAssocID="{C2629218-2B6C-413F-9ED3-AB4952AF9D4E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D6AF0D11-6AAE-47CB-A94E-4A235983FF3E}" type="presOf" srcId="{C2629218-2B6C-413F-9ED3-AB4952AF9D4E}" destId="{426A0A3E-E51E-44FC-8065-0B28EE27765A}" srcOrd="0" destOrd="0" presId="urn:microsoft.com/office/officeart/2018/2/layout/IconLabelList"/>
    <dgm:cxn modelId="{77256C38-3A1E-40CB-9C0D-4490FD97E42E}" type="presOf" srcId="{EAB43C46-A232-451D-8A00-9F928BA637A7}" destId="{4526016C-10EF-428F-8B26-4CF37AE32DCA}" srcOrd="0" destOrd="0" presId="urn:microsoft.com/office/officeart/2018/2/layout/IconLabelList"/>
    <dgm:cxn modelId="{3C5BA39D-33C5-4B13-A8BE-25D48005667E}" type="presOf" srcId="{BFC6973E-1721-4CDA-941D-71A0A42FA7B0}" destId="{F3EDCABD-FC5A-42D5-B846-A426295D6542}" srcOrd="0" destOrd="0" presId="urn:microsoft.com/office/officeart/2018/2/layout/IconLabelList"/>
    <dgm:cxn modelId="{61B765A2-1EBF-4017-988D-83D323EBD2EC}" srcId="{BFC6973E-1721-4CDA-941D-71A0A42FA7B0}" destId="{C2629218-2B6C-413F-9ED3-AB4952AF9D4E}" srcOrd="1" destOrd="0" parTransId="{84F37088-A3E7-4992-BDF0-851AF23E224C}" sibTransId="{369DEB1F-E213-4F37-9C0D-9212C45585C8}"/>
    <dgm:cxn modelId="{624D45FA-3AC5-4FB6-8405-5FDC6207D029}" srcId="{BFC6973E-1721-4CDA-941D-71A0A42FA7B0}" destId="{EAB43C46-A232-451D-8A00-9F928BA637A7}" srcOrd="0" destOrd="0" parTransId="{E19E3AB0-5B67-439D-B1E2-9B736DA5A83F}" sibTransId="{27C6169F-2156-4857-A0B0-DB5AF7611A9A}"/>
    <dgm:cxn modelId="{4EA3CCED-EA50-4780-8357-CDB52B6A9E82}" type="presParOf" srcId="{F3EDCABD-FC5A-42D5-B846-A426295D6542}" destId="{279C8913-27F4-4D14-B970-44B1AF8E7FC7}" srcOrd="0" destOrd="0" presId="urn:microsoft.com/office/officeart/2018/2/layout/IconLabelList"/>
    <dgm:cxn modelId="{2D3D2E49-BECD-4AF9-A3D2-240D11C4C837}" type="presParOf" srcId="{279C8913-27F4-4D14-B970-44B1AF8E7FC7}" destId="{9ACDBC48-0293-4438-B015-21005BDE0366}" srcOrd="0" destOrd="0" presId="urn:microsoft.com/office/officeart/2018/2/layout/IconLabelList"/>
    <dgm:cxn modelId="{E72758F5-F065-4779-816B-50808F523BBD}" type="presParOf" srcId="{279C8913-27F4-4D14-B970-44B1AF8E7FC7}" destId="{4BDF4450-562C-42D5-ADBE-582B5FD5AE45}" srcOrd="1" destOrd="0" presId="urn:microsoft.com/office/officeart/2018/2/layout/IconLabelList"/>
    <dgm:cxn modelId="{B5FCD8FB-48BD-4DBF-998F-4AF3088B1CE6}" type="presParOf" srcId="{279C8913-27F4-4D14-B970-44B1AF8E7FC7}" destId="{4526016C-10EF-428F-8B26-4CF37AE32DCA}" srcOrd="2" destOrd="0" presId="urn:microsoft.com/office/officeart/2018/2/layout/IconLabelList"/>
    <dgm:cxn modelId="{5853F170-E76A-4CAA-96AE-5F1C371755AA}" type="presParOf" srcId="{F3EDCABD-FC5A-42D5-B846-A426295D6542}" destId="{59DFD6C6-04CF-4898-9BF2-D7926AE1C346}" srcOrd="1" destOrd="0" presId="urn:microsoft.com/office/officeart/2018/2/layout/IconLabelList"/>
    <dgm:cxn modelId="{6643EFA7-5215-4E0C-B0D8-D0AEEDA0D48C}" type="presParOf" srcId="{F3EDCABD-FC5A-42D5-B846-A426295D6542}" destId="{35AB0EF1-9A36-4645-B86B-966C28477F1C}" srcOrd="2" destOrd="0" presId="urn:microsoft.com/office/officeart/2018/2/layout/IconLabelList"/>
    <dgm:cxn modelId="{45FDE723-C3F4-4594-8C71-6711CB75EB04}" type="presParOf" srcId="{35AB0EF1-9A36-4645-B86B-966C28477F1C}" destId="{82FCEE9F-C4C3-4ADC-811B-BB66A489EDFC}" srcOrd="0" destOrd="0" presId="urn:microsoft.com/office/officeart/2018/2/layout/IconLabelList"/>
    <dgm:cxn modelId="{A4FD2A7F-4E4C-426F-B026-BFDAFA7E22F8}" type="presParOf" srcId="{35AB0EF1-9A36-4645-B86B-966C28477F1C}" destId="{9CDA7890-AE3E-4BCD-867F-46E67F292FF4}" srcOrd="1" destOrd="0" presId="urn:microsoft.com/office/officeart/2018/2/layout/IconLabelList"/>
    <dgm:cxn modelId="{1251C294-ABA7-48EF-9881-900573D12B07}" type="presParOf" srcId="{35AB0EF1-9A36-4645-B86B-966C28477F1C}" destId="{426A0A3E-E51E-44FC-8065-0B28EE27765A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78F6BB-81EC-42A6-939C-63971F58F64C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C631624-0835-439D-AB1E-85F8EA4A0D26}">
      <dgm:prSet/>
      <dgm:spPr/>
      <dgm:t>
        <a:bodyPr/>
        <a:lstStyle/>
        <a:p>
          <a:r>
            <a:rPr lang="en-US"/>
            <a:t>Unsecured Water Heaters</a:t>
          </a:r>
        </a:p>
      </dgm:t>
    </dgm:pt>
    <dgm:pt modelId="{8DCD1F4A-FFCA-4650-BD30-439B8F292C5A}" type="parTrans" cxnId="{DD9BA164-E465-46F9-9813-DF77F1A42FAD}">
      <dgm:prSet/>
      <dgm:spPr/>
      <dgm:t>
        <a:bodyPr/>
        <a:lstStyle/>
        <a:p>
          <a:endParaRPr lang="en-US"/>
        </a:p>
      </dgm:t>
    </dgm:pt>
    <dgm:pt modelId="{B127F505-96EC-44AA-AAA9-FF6DD5A752E6}" type="sibTrans" cxnId="{DD9BA164-E465-46F9-9813-DF77F1A42FAD}">
      <dgm:prSet/>
      <dgm:spPr/>
      <dgm:t>
        <a:bodyPr/>
        <a:lstStyle/>
        <a:p>
          <a:endParaRPr lang="en-US"/>
        </a:p>
      </dgm:t>
    </dgm:pt>
    <dgm:pt modelId="{912B63B4-AF7D-4DEA-B15A-A7E53162B361}">
      <dgm:prSet/>
      <dgm:spPr/>
      <dgm:t>
        <a:bodyPr/>
        <a:lstStyle/>
        <a:p>
          <a:r>
            <a:rPr lang="en-US"/>
            <a:t>Blocked exits and pathways</a:t>
          </a:r>
        </a:p>
      </dgm:t>
    </dgm:pt>
    <dgm:pt modelId="{4D9E9378-FA9A-4955-9E60-CC3DFEF4AF3E}" type="parTrans" cxnId="{520D4451-38A1-4642-962D-CD04C446BAD6}">
      <dgm:prSet/>
      <dgm:spPr/>
      <dgm:t>
        <a:bodyPr/>
        <a:lstStyle/>
        <a:p>
          <a:endParaRPr lang="en-US"/>
        </a:p>
      </dgm:t>
    </dgm:pt>
    <dgm:pt modelId="{7719563B-B26C-4B93-9C6F-6AF7BE66FADF}" type="sibTrans" cxnId="{520D4451-38A1-4642-962D-CD04C446BAD6}">
      <dgm:prSet/>
      <dgm:spPr/>
      <dgm:t>
        <a:bodyPr/>
        <a:lstStyle/>
        <a:p>
          <a:endParaRPr lang="en-US"/>
        </a:p>
      </dgm:t>
    </dgm:pt>
    <dgm:pt modelId="{3B61DD51-ED8D-4CAA-ADE8-5C229CA275D0}">
      <dgm:prSet/>
      <dgm:spPr/>
      <dgm:t>
        <a:bodyPr/>
        <a:lstStyle/>
        <a:p>
          <a:r>
            <a:rPr lang="en-US"/>
            <a:t>Overloaded electrical outlets</a:t>
          </a:r>
        </a:p>
      </dgm:t>
    </dgm:pt>
    <dgm:pt modelId="{A31AD06F-5838-4DB4-93AC-614E7F86B9AE}" type="parTrans" cxnId="{253B058C-B664-45F9-A001-123EB0E5E4D3}">
      <dgm:prSet/>
      <dgm:spPr/>
      <dgm:t>
        <a:bodyPr/>
        <a:lstStyle/>
        <a:p>
          <a:endParaRPr lang="en-US"/>
        </a:p>
      </dgm:t>
    </dgm:pt>
    <dgm:pt modelId="{6E40F699-89D6-477E-9E85-F4FDE57C7106}" type="sibTrans" cxnId="{253B058C-B664-45F9-A001-123EB0E5E4D3}">
      <dgm:prSet/>
      <dgm:spPr/>
      <dgm:t>
        <a:bodyPr/>
        <a:lstStyle/>
        <a:p>
          <a:endParaRPr lang="en-US"/>
        </a:p>
      </dgm:t>
    </dgm:pt>
    <dgm:pt modelId="{63913645-A7F5-4142-9410-2450DD9F135C}">
      <dgm:prSet/>
      <dgm:spPr/>
      <dgm:t>
        <a:bodyPr/>
        <a:lstStyle/>
        <a:p>
          <a:r>
            <a:rPr lang="en-US"/>
            <a:t>Missing or aging smoke alarms</a:t>
          </a:r>
        </a:p>
      </dgm:t>
    </dgm:pt>
    <dgm:pt modelId="{9AA5E124-1DFE-412B-95D5-DEEB181C03C9}" type="parTrans" cxnId="{7490AD0F-B1AF-4982-BED6-D782C3F780F8}">
      <dgm:prSet/>
      <dgm:spPr/>
      <dgm:t>
        <a:bodyPr/>
        <a:lstStyle/>
        <a:p>
          <a:endParaRPr lang="en-US"/>
        </a:p>
      </dgm:t>
    </dgm:pt>
    <dgm:pt modelId="{AABD5B0C-BF34-4DDB-A00E-2AE6E3F0A0F9}" type="sibTrans" cxnId="{7490AD0F-B1AF-4982-BED6-D782C3F780F8}">
      <dgm:prSet/>
      <dgm:spPr/>
      <dgm:t>
        <a:bodyPr/>
        <a:lstStyle/>
        <a:p>
          <a:endParaRPr lang="en-US"/>
        </a:p>
      </dgm:t>
    </dgm:pt>
    <dgm:pt modelId="{2F2F0FDD-ED24-4B25-9868-8D6181FBC804}">
      <dgm:prSet/>
      <dgm:spPr/>
      <dgm:t>
        <a:bodyPr/>
        <a:lstStyle/>
        <a:p>
          <a:r>
            <a:rPr lang="en-US"/>
            <a:t>Trip hazards like loose rugs or clutter</a:t>
          </a:r>
        </a:p>
      </dgm:t>
    </dgm:pt>
    <dgm:pt modelId="{9E42B661-E5BA-4842-A771-F38B0F70EAAB}" type="parTrans" cxnId="{3E70BC74-1689-41A8-BF39-B8E3AFF47471}">
      <dgm:prSet/>
      <dgm:spPr/>
      <dgm:t>
        <a:bodyPr/>
        <a:lstStyle/>
        <a:p>
          <a:endParaRPr lang="en-US"/>
        </a:p>
      </dgm:t>
    </dgm:pt>
    <dgm:pt modelId="{5E024DDE-CCEB-448A-A8F9-5795FD685B3A}" type="sibTrans" cxnId="{3E70BC74-1689-41A8-BF39-B8E3AFF47471}">
      <dgm:prSet/>
      <dgm:spPr/>
      <dgm:t>
        <a:bodyPr/>
        <a:lstStyle/>
        <a:p>
          <a:endParaRPr lang="en-US"/>
        </a:p>
      </dgm:t>
    </dgm:pt>
    <dgm:pt modelId="{B8ED7D56-416D-4B8E-A700-8A65A91E02D9}">
      <dgm:prSet/>
      <dgm:spPr/>
      <dgm:t>
        <a:bodyPr/>
        <a:lstStyle/>
        <a:p>
          <a:r>
            <a:rPr lang="en-US"/>
            <a:t>Hidden structural issues in older homes</a:t>
          </a:r>
        </a:p>
      </dgm:t>
    </dgm:pt>
    <dgm:pt modelId="{067271AC-4D8D-4B04-927C-5E3665103668}" type="parTrans" cxnId="{4BADB3CD-D1A5-4D3C-B5C4-BA6F48450FE5}">
      <dgm:prSet/>
      <dgm:spPr/>
      <dgm:t>
        <a:bodyPr/>
        <a:lstStyle/>
        <a:p>
          <a:endParaRPr lang="en-US"/>
        </a:p>
      </dgm:t>
    </dgm:pt>
    <dgm:pt modelId="{11289192-8642-4B83-94B4-86DD01ADE8B1}" type="sibTrans" cxnId="{4BADB3CD-D1A5-4D3C-B5C4-BA6F48450FE5}">
      <dgm:prSet/>
      <dgm:spPr/>
      <dgm:t>
        <a:bodyPr/>
        <a:lstStyle/>
        <a:p>
          <a:endParaRPr lang="en-US"/>
        </a:p>
      </dgm:t>
    </dgm:pt>
    <dgm:pt modelId="{B7ED9BB6-5647-4519-A9DC-55B45A718D3F}" type="pres">
      <dgm:prSet presAssocID="{E278F6BB-81EC-42A6-939C-63971F58F64C}" presName="Name0" presStyleCnt="0">
        <dgm:presLayoutVars>
          <dgm:dir/>
          <dgm:resizeHandles val="exact"/>
        </dgm:presLayoutVars>
      </dgm:prSet>
      <dgm:spPr/>
    </dgm:pt>
    <dgm:pt modelId="{5046D26C-6B0D-40DD-B451-745C84F020A7}" type="pres">
      <dgm:prSet presAssocID="{DC631624-0835-439D-AB1E-85F8EA4A0D26}" presName="node" presStyleLbl="node1" presStyleIdx="0" presStyleCnt="6">
        <dgm:presLayoutVars>
          <dgm:bulletEnabled val="1"/>
        </dgm:presLayoutVars>
      </dgm:prSet>
      <dgm:spPr/>
    </dgm:pt>
    <dgm:pt modelId="{9ED9A195-104E-4D67-87D5-9C7FD77EB402}" type="pres">
      <dgm:prSet presAssocID="{B127F505-96EC-44AA-AAA9-FF6DD5A752E6}" presName="sibTrans" presStyleLbl="sibTrans1D1" presStyleIdx="0" presStyleCnt="5"/>
      <dgm:spPr/>
    </dgm:pt>
    <dgm:pt modelId="{0BD0C0DA-0CEF-4C2C-8E86-C68CE5D58836}" type="pres">
      <dgm:prSet presAssocID="{B127F505-96EC-44AA-AAA9-FF6DD5A752E6}" presName="connectorText" presStyleLbl="sibTrans1D1" presStyleIdx="0" presStyleCnt="5"/>
      <dgm:spPr/>
    </dgm:pt>
    <dgm:pt modelId="{499BD105-9C36-4479-B19E-38192F9D540C}" type="pres">
      <dgm:prSet presAssocID="{912B63B4-AF7D-4DEA-B15A-A7E53162B361}" presName="node" presStyleLbl="node1" presStyleIdx="1" presStyleCnt="6">
        <dgm:presLayoutVars>
          <dgm:bulletEnabled val="1"/>
        </dgm:presLayoutVars>
      </dgm:prSet>
      <dgm:spPr/>
    </dgm:pt>
    <dgm:pt modelId="{F22782D6-5DEB-440D-843A-D6E0F4F4A2C7}" type="pres">
      <dgm:prSet presAssocID="{7719563B-B26C-4B93-9C6F-6AF7BE66FADF}" presName="sibTrans" presStyleLbl="sibTrans1D1" presStyleIdx="1" presStyleCnt="5"/>
      <dgm:spPr/>
    </dgm:pt>
    <dgm:pt modelId="{117F893D-CF18-47D4-BC5B-74591DD8BE13}" type="pres">
      <dgm:prSet presAssocID="{7719563B-B26C-4B93-9C6F-6AF7BE66FADF}" presName="connectorText" presStyleLbl="sibTrans1D1" presStyleIdx="1" presStyleCnt="5"/>
      <dgm:spPr/>
    </dgm:pt>
    <dgm:pt modelId="{661546B4-B95F-458C-9B90-6D66687086EA}" type="pres">
      <dgm:prSet presAssocID="{3B61DD51-ED8D-4CAA-ADE8-5C229CA275D0}" presName="node" presStyleLbl="node1" presStyleIdx="2" presStyleCnt="6">
        <dgm:presLayoutVars>
          <dgm:bulletEnabled val="1"/>
        </dgm:presLayoutVars>
      </dgm:prSet>
      <dgm:spPr/>
    </dgm:pt>
    <dgm:pt modelId="{98B9FF37-88D6-42B8-B763-F27124C08675}" type="pres">
      <dgm:prSet presAssocID="{6E40F699-89D6-477E-9E85-F4FDE57C7106}" presName="sibTrans" presStyleLbl="sibTrans1D1" presStyleIdx="2" presStyleCnt="5"/>
      <dgm:spPr/>
    </dgm:pt>
    <dgm:pt modelId="{15AE4475-8420-41EA-B2FB-5CFA19C42135}" type="pres">
      <dgm:prSet presAssocID="{6E40F699-89D6-477E-9E85-F4FDE57C7106}" presName="connectorText" presStyleLbl="sibTrans1D1" presStyleIdx="2" presStyleCnt="5"/>
      <dgm:spPr/>
    </dgm:pt>
    <dgm:pt modelId="{8F68891A-896C-4BA9-9487-E35303A3070E}" type="pres">
      <dgm:prSet presAssocID="{63913645-A7F5-4142-9410-2450DD9F135C}" presName="node" presStyleLbl="node1" presStyleIdx="3" presStyleCnt="6">
        <dgm:presLayoutVars>
          <dgm:bulletEnabled val="1"/>
        </dgm:presLayoutVars>
      </dgm:prSet>
      <dgm:spPr/>
    </dgm:pt>
    <dgm:pt modelId="{8B89578E-CF2F-4593-B201-D02076276838}" type="pres">
      <dgm:prSet presAssocID="{AABD5B0C-BF34-4DDB-A00E-2AE6E3F0A0F9}" presName="sibTrans" presStyleLbl="sibTrans1D1" presStyleIdx="3" presStyleCnt="5"/>
      <dgm:spPr/>
    </dgm:pt>
    <dgm:pt modelId="{9684830D-39FB-45DE-BF02-EAA862C6EFB1}" type="pres">
      <dgm:prSet presAssocID="{AABD5B0C-BF34-4DDB-A00E-2AE6E3F0A0F9}" presName="connectorText" presStyleLbl="sibTrans1D1" presStyleIdx="3" presStyleCnt="5"/>
      <dgm:spPr/>
    </dgm:pt>
    <dgm:pt modelId="{3D425809-E2C0-4B33-89EE-E49949328724}" type="pres">
      <dgm:prSet presAssocID="{2F2F0FDD-ED24-4B25-9868-8D6181FBC804}" presName="node" presStyleLbl="node1" presStyleIdx="4" presStyleCnt="6">
        <dgm:presLayoutVars>
          <dgm:bulletEnabled val="1"/>
        </dgm:presLayoutVars>
      </dgm:prSet>
      <dgm:spPr/>
    </dgm:pt>
    <dgm:pt modelId="{B2E93AB0-6EC7-4653-8D6B-BA6FED47F577}" type="pres">
      <dgm:prSet presAssocID="{5E024DDE-CCEB-448A-A8F9-5795FD685B3A}" presName="sibTrans" presStyleLbl="sibTrans1D1" presStyleIdx="4" presStyleCnt="5"/>
      <dgm:spPr/>
    </dgm:pt>
    <dgm:pt modelId="{DC57BFAF-31C1-4086-BA84-7DAE9D63DB45}" type="pres">
      <dgm:prSet presAssocID="{5E024DDE-CCEB-448A-A8F9-5795FD685B3A}" presName="connectorText" presStyleLbl="sibTrans1D1" presStyleIdx="4" presStyleCnt="5"/>
      <dgm:spPr/>
    </dgm:pt>
    <dgm:pt modelId="{F505AE1D-D430-4875-927A-A73C0F3B6C75}" type="pres">
      <dgm:prSet presAssocID="{B8ED7D56-416D-4B8E-A700-8A65A91E02D9}" presName="node" presStyleLbl="node1" presStyleIdx="5" presStyleCnt="6">
        <dgm:presLayoutVars>
          <dgm:bulletEnabled val="1"/>
        </dgm:presLayoutVars>
      </dgm:prSet>
      <dgm:spPr/>
    </dgm:pt>
  </dgm:ptLst>
  <dgm:cxnLst>
    <dgm:cxn modelId="{9FDB7806-CC03-4981-9466-D9B21432655D}" type="presOf" srcId="{3B61DD51-ED8D-4CAA-ADE8-5C229CA275D0}" destId="{661546B4-B95F-458C-9B90-6D66687086EA}" srcOrd="0" destOrd="0" presId="urn:microsoft.com/office/officeart/2016/7/layout/RepeatingBendingProcessNew"/>
    <dgm:cxn modelId="{DB5C7409-A6DD-40FC-A00C-0E466B6A016E}" type="presOf" srcId="{2F2F0FDD-ED24-4B25-9868-8D6181FBC804}" destId="{3D425809-E2C0-4B33-89EE-E49949328724}" srcOrd="0" destOrd="0" presId="urn:microsoft.com/office/officeart/2016/7/layout/RepeatingBendingProcessNew"/>
    <dgm:cxn modelId="{7490AD0F-B1AF-4982-BED6-D782C3F780F8}" srcId="{E278F6BB-81EC-42A6-939C-63971F58F64C}" destId="{63913645-A7F5-4142-9410-2450DD9F135C}" srcOrd="3" destOrd="0" parTransId="{9AA5E124-1DFE-412B-95D5-DEEB181C03C9}" sibTransId="{AABD5B0C-BF34-4DDB-A00E-2AE6E3F0A0F9}"/>
    <dgm:cxn modelId="{F62AFB1B-1EC2-46D2-A483-A45AC88E187D}" type="presOf" srcId="{DC631624-0835-439D-AB1E-85F8EA4A0D26}" destId="{5046D26C-6B0D-40DD-B451-745C84F020A7}" srcOrd="0" destOrd="0" presId="urn:microsoft.com/office/officeart/2016/7/layout/RepeatingBendingProcessNew"/>
    <dgm:cxn modelId="{3F1E5D2C-1880-4BCE-99D6-3903609FEA49}" type="presOf" srcId="{AABD5B0C-BF34-4DDB-A00E-2AE6E3F0A0F9}" destId="{9684830D-39FB-45DE-BF02-EAA862C6EFB1}" srcOrd="1" destOrd="0" presId="urn:microsoft.com/office/officeart/2016/7/layout/RepeatingBendingProcessNew"/>
    <dgm:cxn modelId="{0E031434-E1C5-4D17-AAD1-23AA9D015BFB}" type="presOf" srcId="{63913645-A7F5-4142-9410-2450DD9F135C}" destId="{8F68891A-896C-4BA9-9487-E35303A3070E}" srcOrd="0" destOrd="0" presId="urn:microsoft.com/office/officeart/2016/7/layout/RepeatingBendingProcessNew"/>
    <dgm:cxn modelId="{AE5A345F-BA49-4978-8CA8-64BFABF6AFC2}" type="presOf" srcId="{6E40F699-89D6-477E-9E85-F4FDE57C7106}" destId="{98B9FF37-88D6-42B8-B763-F27124C08675}" srcOrd="0" destOrd="0" presId="urn:microsoft.com/office/officeart/2016/7/layout/RepeatingBendingProcessNew"/>
    <dgm:cxn modelId="{38A9B362-B57F-4940-8EA8-78D0444C2448}" type="presOf" srcId="{5E024DDE-CCEB-448A-A8F9-5795FD685B3A}" destId="{B2E93AB0-6EC7-4653-8D6B-BA6FED47F577}" srcOrd="0" destOrd="0" presId="urn:microsoft.com/office/officeart/2016/7/layout/RepeatingBendingProcessNew"/>
    <dgm:cxn modelId="{06E3E563-9C31-41C4-A3A4-DC43C7777368}" type="presOf" srcId="{6E40F699-89D6-477E-9E85-F4FDE57C7106}" destId="{15AE4475-8420-41EA-B2FB-5CFA19C42135}" srcOrd="1" destOrd="0" presId="urn:microsoft.com/office/officeart/2016/7/layout/RepeatingBendingProcessNew"/>
    <dgm:cxn modelId="{DD9BA164-E465-46F9-9813-DF77F1A42FAD}" srcId="{E278F6BB-81EC-42A6-939C-63971F58F64C}" destId="{DC631624-0835-439D-AB1E-85F8EA4A0D26}" srcOrd="0" destOrd="0" parTransId="{8DCD1F4A-FFCA-4650-BD30-439B8F292C5A}" sibTransId="{B127F505-96EC-44AA-AAA9-FF6DD5A752E6}"/>
    <dgm:cxn modelId="{F9F1DA6B-74DC-4491-9725-92A8BC32E4DC}" type="presOf" srcId="{B127F505-96EC-44AA-AAA9-FF6DD5A752E6}" destId="{0BD0C0DA-0CEF-4C2C-8E86-C68CE5D58836}" srcOrd="1" destOrd="0" presId="urn:microsoft.com/office/officeart/2016/7/layout/RepeatingBendingProcessNew"/>
    <dgm:cxn modelId="{520D4451-38A1-4642-962D-CD04C446BAD6}" srcId="{E278F6BB-81EC-42A6-939C-63971F58F64C}" destId="{912B63B4-AF7D-4DEA-B15A-A7E53162B361}" srcOrd="1" destOrd="0" parTransId="{4D9E9378-FA9A-4955-9E60-CC3DFEF4AF3E}" sibTransId="{7719563B-B26C-4B93-9C6F-6AF7BE66FADF}"/>
    <dgm:cxn modelId="{AE923873-CFF7-4A77-85B6-4EFE3E7DF4CD}" type="presOf" srcId="{E278F6BB-81EC-42A6-939C-63971F58F64C}" destId="{B7ED9BB6-5647-4519-A9DC-55B45A718D3F}" srcOrd="0" destOrd="0" presId="urn:microsoft.com/office/officeart/2016/7/layout/RepeatingBendingProcessNew"/>
    <dgm:cxn modelId="{3E70BC74-1689-41A8-BF39-B8E3AFF47471}" srcId="{E278F6BB-81EC-42A6-939C-63971F58F64C}" destId="{2F2F0FDD-ED24-4B25-9868-8D6181FBC804}" srcOrd="4" destOrd="0" parTransId="{9E42B661-E5BA-4842-A771-F38B0F70EAAB}" sibTransId="{5E024DDE-CCEB-448A-A8F9-5795FD685B3A}"/>
    <dgm:cxn modelId="{BF314C89-5271-41BA-B2EC-AE8B21E68F51}" type="presOf" srcId="{B8ED7D56-416D-4B8E-A700-8A65A91E02D9}" destId="{F505AE1D-D430-4875-927A-A73C0F3B6C75}" srcOrd="0" destOrd="0" presId="urn:microsoft.com/office/officeart/2016/7/layout/RepeatingBendingProcessNew"/>
    <dgm:cxn modelId="{253B058C-B664-45F9-A001-123EB0E5E4D3}" srcId="{E278F6BB-81EC-42A6-939C-63971F58F64C}" destId="{3B61DD51-ED8D-4CAA-ADE8-5C229CA275D0}" srcOrd="2" destOrd="0" parTransId="{A31AD06F-5838-4DB4-93AC-614E7F86B9AE}" sibTransId="{6E40F699-89D6-477E-9E85-F4FDE57C7106}"/>
    <dgm:cxn modelId="{A4DC2C8F-15E4-4485-99B7-758F80046B68}" type="presOf" srcId="{5E024DDE-CCEB-448A-A8F9-5795FD685B3A}" destId="{DC57BFAF-31C1-4086-BA84-7DAE9D63DB45}" srcOrd="1" destOrd="0" presId="urn:microsoft.com/office/officeart/2016/7/layout/RepeatingBendingProcessNew"/>
    <dgm:cxn modelId="{428A48A2-BA8A-4B5F-8EE9-1FF2DAB92653}" type="presOf" srcId="{7719563B-B26C-4B93-9C6F-6AF7BE66FADF}" destId="{117F893D-CF18-47D4-BC5B-74591DD8BE13}" srcOrd="1" destOrd="0" presId="urn:microsoft.com/office/officeart/2016/7/layout/RepeatingBendingProcessNew"/>
    <dgm:cxn modelId="{88B1F0B4-2611-45B7-A4FA-FB866F74CDC7}" type="presOf" srcId="{B127F505-96EC-44AA-AAA9-FF6DD5A752E6}" destId="{9ED9A195-104E-4D67-87D5-9C7FD77EB402}" srcOrd="0" destOrd="0" presId="urn:microsoft.com/office/officeart/2016/7/layout/RepeatingBendingProcessNew"/>
    <dgm:cxn modelId="{4BADB3CD-D1A5-4D3C-B5C4-BA6F48450FE5}" srcId="{E278F6BB-81EC-42A6-939C-63971F58F64C}" destId="{B8ED7D56-416D-4B8E-A700-8A65A91E02D9}" srcOrd="5" destOrd="0" parTransId="{067271AC-4D8D-4B04-927C-5E3665103668}" sibTransId="{11289192-8642-4B83-94B4-86DD01ADE8B1}"/>
    <dgm:cxn modelId="{72346CD8-6192-4843-9815-23E81109C624}" type="presOf" srcId="{AABD5B0C-BF34-4DDB-A00E-2AE6E3F0A0F9}" destId="{8B89578E-CF2F-4593-B201-D02076276838}" srcOrd="0" destOrd="0" presId="urn:microsoft.com/office/officeart/2016/7/layout/RepeatingBendingProcessNew"/>
    <dgm:cxn modelId="{DED87CDB-B701-4167-845B-F0FB38E3D5FC}" type="presOf" srcId="{912B63B4-AF7D-4DEA-B15A-A7E53162B361}" destId="{499BD105-9C36-4479-B19E-38192F9D540C}" srcOrd="0" destOrd="0" presId="urn:microsoft.com/office/officeart/2016/7/layout/RepeatingBendingProcessNew"/>
    <dgm:cxn modelId="{DA7929F7-970C-4D2A-91A3-DF896990822E}" type="presOf" srcId="{7719563B-B26C-4B93-9C6F-6AF7BE66FADF}" destId="{F22782D6-5DEB-440D-843A-D6E0F4F4A2C7}" srcOrd="0" destOrd="0" presId="urn:microsoft.com/office/officeart/2016/7/layout/RepeatingBendingProcessNew"/>
    <dgm:cxn modelId="{3F487DD9-124A-4C64-A882-55DCEFC8848D}" type="presParOf" srcId="{B7ED9BB6-5647-4519-A9DC-55B45A718D3F}" destId="{5046D26C-6B0D-40DD-B451-745C84F020A7}" srcOrd="0" destOrd="0" presId="urn:microsoft.com/office/officeart/2016/7/layout/RepeatingBendingProcessNew"/>
    <dgm:cxn modelId="{82B965B7-CCC2-4682-973D-88F01DFC1EE1}" type="presParOf" srcId="{B7ED9BB6-5647-4519-A9DC-55B45A718D3F}" destId="{9ED9A195-104E-4D67-87D5-9C7FD77EB402}" srcOrd="1" destOrd="0" presId="urn:microsoft.com/office/officeart/2016/7/layout/RepeatingBendingProcessNew"/>
    <dgm:cxn modelId="{FFEB9A78-7A10-4174-BB91-4E7215A209D6}" type="presParOf" srcId="{9ED9A195-104E-4D67-87D5-9C7FD77EB402}" destId="{0BD0C0DA-0CEF-4C2C-8E86-C68CE5D58836}" srcOrd="0" destOrd="0" presId="urn:microsoft.com/office/officeart/2016/7/layout/RepeatingBendingProcessNew"/>
    <dgm:cxn modelId="{0F077CF2-24D3-4473-88E1-DD656000FAB2}" type="presParOf" srcId="{B7ED9BB6-5647-4519-A9DC-55B45A718D3F}" destId="{499BD105-9C36-4479-B19E-38192F9D540C}" srcOrd="2" destOrd="0" presId="urn:microsoft.com/office/officeart/2016/7/layout/RepeatingBendingProcessNew"/>
    <dgm:cxn modelId="{6C3EC1A8-9881-4E9D-9CFE-586CA17AC52B}" type="presParOf" srcId="{B7ED9BB6-5647-4519-A9DC-55B45A718D3F}" destId="{F22782D6-5DEB-440D-843A-D6E0F4F4A2C7}" srcOrd="3" destOrd="0" presId="urn:microsoft.com/office/officeart/2016/7/layout/RepeatingBendingProcessNew"/>
    <dgm:cxn modelId="{26C9D3BC-21AA-4736-8E59-090DD3DB8A13}" type="presParOf" srcId="{F22782D6-5DEB-440D-843A-D6E0F4F4A2C7}" destId="{117F893D-CF18-47D4-BC5B-74591DD8BE13}" srcOrd="0" destOrd="0" presId="urn:microsoft.com/office/officeart/2016/7/layout/RepeatingBendingProcessNew"/>
    <dgm:cxn modelId="{7EA46013-4C32-44A8-A6AB-22D67750C330}" type="presParOf" srcId="{B7ED9BB6-5647-4519-A9DC-55B45A718D3F}" destId="{661546B4-B95F-458C-9B90-6D66687086EA}" srcOrd="4" destOrd="0" presId="urn:microsoft.com/office/officeart/2016/7/layout/RepeatingBendingProcessNew"/>
    <dgm:cxn modelId="{EDB7FE25-3275-4F02-B9C5-A826607649ED}" type="presParOf" srcId="{B7ED9BB6-5647-4519-A9DC-55B45A718D3F}" destId="{98B9FF37-88D6-42B8-B763-F27124C08675}" srcOrd="5" destOrd="0" presId="urn:microsoft.com/office/officeart/2016/7/layout/RepeatingBendingProcessNew"/>
    <dgm:cxn modelId="{0E066471-2F02-4BDB-9861-EFB1F5C83EC9}" type="presParOf" srcId="{98B9FF37-88D6-42B8-B763-F27124C08675}" destId="{15AE4475-8420-41EA-B2FB-5CFA19C42135}" srcOrd="0" destOrd="0" presId="urn:microsoft.com/office/officeart/2016/7/layout/RepeatingBendingProcessNew"/>
    <dgm:cxn modelId="{354E061D-A9A6-416B-A7F7-CAB873AB4432}" type="presParOf" srcId="{B7ED9BB6-5647-4519-A9DC-55B45A718D3F}" destId="{8F68891A-896C-4BA9-9487-E35303A3070E}" srcOrd="6" destOrd="0" presId="urn:microsoft.com/office/officeart/2016/7/layout/RepeatingBendingProcessNew"/>
    <dgm:cxn modelId="{DD197430-7CD0-411E-AC45-FCE65EDCD146}" type="presParOf" srcId="{B7ED9BB6-5647-4519-A9DC-55B45A718D3F}" destId="{8B89578E-CF2F-4593-B201-D02076276838}" srcOrd="7" destOrd="0" presId="urn:microsoft.com/office/officeart/2016/7/layout/RepeatingBendingProcessNew"/>
    <dgm:cxn modelId="{7A4E42EC-59A1-4CC5-8195-D168A1509919}" type="presParOf" srcId="{8B89578E-CF2F-4593-B201-D02076276838}" destId="{9684830D-39FB-45DE-BF02-EAA862C6EFB1}" srcOrd="0" destOrd="0" presId="urn:microsoft.com/office/officeart/2016/7/layout/RepeatingBendingProcessNew"/>
    <dgm:cxn modelId="{FBBFB3AF-99BA-40D2-AF92-EF09079EA1D6}" type="presParOf" srcId="{B7ED9BB6-5647-4519-A9DC-55B45A718D3F}" destId="{3D425809-E2C0-4B33-89EE-E49949328724}" srcOrd="8" destOrd="0" presId="urn:microsoft.com/office/officeart/2016/7/layout/RepeatingBendingProcessNew"/>
    <dgm:cxn modelId="{A009D979-172B-426D-98CB-E31C9E85F8C9}" type="presParOf" srcId="{B7ED9BB6-5647-4519-A9DC-55B45A718D3F}" destId="{B2E93AB0-6EC7-4653-8D6B-BA6FED47F577}" srcOrd="9" destOrd="0" presId="urn:microsoft.com/office/officeart/2016/7/layout/RepeatingBendingProcessNew"/>
    <dgm:cxn modelId="{F57A9C78-61CC-4AB5-AF66-000ACC587843}" type="presParOf" srcId="{B2E93AB0-6EC7-4653-8D6B-BA6FED47F577}" destId="{DC57BFAF-31C1-4086-BA84-7DAE9D63DB45}" srcOrd="0" destOrd="0" presId="urn:microsoft.com/office/officeart/2016/7/layout/RepeatingBendingProcessNew"/>
    <dgm:cxn modelId="{7702337A-CA77-4928-93F9-C9095C4F7E9A}" type="presParOf" srcId="{B7ED9BB6-5647-4519-A9DC-55B45A718D3F}" destId="{F505AE1D-D430-4875-927A-A73C0F3B6C75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C4C28C-2326-47C4-87BF-60BE9DC9146D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4AC5692-2788-4BB6-A25E-66C4B615EB78}">
      <dgm:prSet/>
      <dgm:spPr/>
      <dgm:t>
        <a:bodyPr/>
        <a:lstStyle/>
        <a:p>
          <a:r>
            <a:rPr lang="en-US"/>
            <a:t>Install smoke alarms on every level and test them monthly</a:t>
          </a:r>
        </a:p>
      </dgm:t>
    </dgm:pt>
    <dgm:pt modelId="{D2E21B15-C895-43CB-9CD7-6CB10AA41763}" type="parTrans" cxnId="{0CA503EE-507C-4E00-893F-50E2529EC09E}">
      <dgm:prSet/>
      <dgm:spPr/>
      <dgm:t>
        <a:bodyPr/>
        <a:lstStyle/>
        <a:p>
          <a:endParaRPr lang="en-US"/>
        </a:p>
      </dgm:t>
    </dgm:pt>
    <dgm:pt modelId="{F583DFD7-0237-4B77-BB6C-E5013A7A8460}" type="sibTrans" cxnId="{0CA503EE-507C-4E00-893F-50E2529EC09E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7BBEF67C-C8EE-4D4A-81AB-63C690B1ECD8}">
      <dgm:prSet/>
      <dgm:spPr/>
      <dgm:t>
        <a:bodyPr/>
        <a:lstStyle/>
        <a:p>
          <a:r>
            <a:rPr lang="en-US"/>
            <a:t>Keep at least one fire extinguisher in an accessible location</a:t>
          </a:r>
        </a:p>
      </dgm:t>
    </dgm:pt>
    <dgm:pt modelId="{7EA1C967-0C9F-4778-91E5-BA4ACC1D93CF}" type="parTrans" cxnId="{AA1D4A0E-1CE2-4CB5-A111-730CCA0706FD}">
      <dgm:prSet/>
      <dgm:spPr/>
      <dgm:t>
        <a:bodyPr/>
        <a:lstStyle/>
        <a:p>
          <a:endParaRPr lang="en-US"/>
        </a:p>
      </dgm:t>
    </dgm:pt>
    <dgm:pt modelId="{37C58C95-67FB-4AB9-8DB8-408669763F56}" type="sibTrans" cxnId="{AA1D4A0E-1CE2-4CB5-A111-730CCA0706FD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45B2BFB9-10B6-4DCD-82C6-6BA6EDB23415}">
      <dgm:prSet/>
      <dgm:spPr/>
      <dgm:t>
        <a:bodyPr/>
        <a:lstStyle/>
        <a:p>
          <a:r>
            <a:rPr lang="en-US"/>
            <a:t>Create and practice a two-way-out home escape plan</a:t>
          </a:r>
        </a:p>
      </dgm:t>
    </dgm:pt>
    <dgm:pt modelId="{B11B0172-A26E-4B07-A0EE-A3286FB6127A}" type="parTrans" cxnId="{83443B1F-2977-47D4-B5E7-F812B4E7448E}">
      <dgm:prSet/>
      <dgm:spPr/>
      <dgm:t>
        <a:bodyPr/>
        <a:lstStyle/>
        <a:p>
          <a:endParaRPr lang="en-US"/>
        </a:p>
      </dgm:t>
    </dgm:pt>
    <dgm:pt modelId="{16CD3111-A87F-4553-821F-2F4331BED842}" type="sibTrans" cxnId="{83443B1F-2977-47D4-B5E7-F812B4E7448E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7CFD6A85-E0C2-4C6F-B5ED-D47AD92333B7}">
      <dgm:prSet/>
      <dgm:spPr/>
      <dgm:t>
        <a:bodyPr/>
        <a:lstStyle/>
        <a:p>
          <a:r>
            <a:rPr lang="en-US"/>
            <a:t>Store flammable materials properly and keep heat sources clear</a:t>
          </a:r>
        </a:p>
      </dgm:t>
    </dgm:pt>
    <dgm:pt modelId="{01B1B01B-D25B-408A-98CD-6E6695530BAE}" type="parTrans" cxnId="{B84BAE3A-B7D3-4575-B348-5616C24A6067}">
      <dgm:prSet/>
      <dgm:spPr/>
      <dgm:t>
        <a:bodyPr/>
        <a:lstStyle/>
        <a:p>
          <a:endParaRPr lang="en-US"/>
        </a:p>
      </dgm:t>
    </dgm:pt>
    <dgm:pt modelId="{DD5B758B-6F23-4126-8C4D-EC2FE56E4D21}" type="sibTrans" cxnId="{B84BAE3A-B7D3-4575-B348-5616C24A6067}">
      <dgm:prSet phldrT="04" phldr="0"/>
      <dgm:spPr/>
      <dgm:t>
        <a:bodyPr/>
        <a:lstStyle/>
        <a:p>
          <a:r>
            <a:rPr lang="en-US"/>
            <a:t>04</a:t>
          </a:r>
        </a:p>
      </dgm:t>
    </dgm:pt>
    <dgm:pt modelId="{4DA8872B-861C-4265-8688-BDEFC6B24007}" type="pres">
      <dgm:prSet presAssocID="{BBC4C28C-2326-47C4-87BF-60BE9DC9146D}" presName="Name0" presStyleCnt="0">
        <dgm:presLayoutVars>
          <dgm:animLvl val="lvl"/>
          <dgm:resizeHandles val="exact"/>
        </dgm:presLayoutVars>
      </dgm:prSet>
      <dgm:spPr/>
    </dgm:pt>
    <dgm:pt modelId="{4B6A7DA5-D7B4-46A4-82D2-42A57E69D034}" type="pres">
      <dgm:prSet presAssocID="{A4AC5692-2788-4BB6-A25E-66C4B615EB78}" presName="compositeNode" presStyleCnt="0">
        <dgm:presLayoutVars>
          <dgm:bulletEnabled val="1"/>
        </dgm:presLayoutVars>
      </dgm:prSet>
      <dgm:spPr/>
    </dgm:pt>
    <dgm:pt modelId="{BD4F39E2-B8A3-4091-96B8-5C1C73EB5F09}" type="pres">
      <dgm:prSet presAssocID="{A4AC5692-2788-4BB6-A25E-66C4B615EB78}" presName="bgRect" presStyleLbl="alignNode1" presStyleIdx="0" presStyleCnt="4"/>
      <dgm:spPr/>
    </dgm:pt>
    <dgm:pt modelId="{1758060F-C908-4BE2-A4D6-F5700FE803F4}" type="pres">
      <dgm:prSet presAssocID="{F583DFD7-0237-4B77-BB6C-E5013A7A8460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B641B08E-3DDD-42C6-AF88-F731988A56F1}" type="pres">
      <dgm:prSet presAssocID="{A4AC5692-2788-4BB6-A25E-66C4B615EB78}" presName="nodeRect" presStyleLbl="alignNode1" presStyleIdx="0" presStyleCnt="4">
        <dgm:presLayoutVars>
          <dgm:bulletEnabled val="1"/>
        </dgm:presLayoutVars>
      </dgm:prSet>
      <dgm:spPr/>
    </dgm:pt>
    <dgm:pt modelId="{0055B6B0-4056-42C3-9AC0-3E3E5BF83057}" type="pres">
      <dgm:prSet presAssocID="{F583DFD7-0237-4B77-BB6C-E5013A7A8460}" presName="sibTrans" presStyleCnt="0"/>
      <dgm:spPr/>
    </dgm:pt>
    <dgm:pt modelId="{8256A50D-C3E7-4515-B9CA-E5EAA06C9171}" type="pres">
      <dgm:prSet presAssocID="{7BBEF67C-C8EE-4D4A-81AB-63C690B1ECD8}" presName="compositeNode" presStyleCnt="0">
        <dgm:presLayoutVars>
          <dgm:bulletEnabled val="1"/>
        </dgm:presLayoutVars>
      </dgm:prSet>
      <dgm:spPr/>
    </dgm:pt>
    <dgm:pt modelId="{1C67B213-AF56-45AA-9EC7-2AE6C6D2E148}" type="pres">
      <dgm:prSet presAssocID="{7BBEF67C-C8EE-4D4A-81AB-63C690B1ECD8}" presName="bgRect" presStyleLbl="alignNode1" presStyleIdx="1" presStyleCnt="4"/>
      <dgm:spPr/>
    </dgm:pt>
    <dgm:pt modelId="{1B86AC5F-8514-46E2-ADAF-AA4EBF043F04}" type="pres">
      <dgm:prSet presAssocID="{37C58C95-67FB-4AB9-8DB8-408669763F56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5B120FC8-D0A9-46EA-8333-929C42DE81BD}" type="pres">
      <dgm:prSet presAssocID="{7BBEF67C-C8EE-4D4A-81AB-63C690B1ECD8}" presName="nodeRect" presStyleLbl="alignNode1" presStyleIdx="1" presStyleCnt="4">
        <dgm:presLayoutVars>
          <dgm:bulletEnabled val="1"/>
        </dgm:presLayoutVars>
      </dgm:prSet>
      <dgm:spPr/>
    </dgm:pt>
    <dgm:pt modelId="{99E94C2B-3BD5-458B-BD88-4C082B2D8344}" type="pres">
      <dgm:prSet presAssocID="{37C58C95-67FB-4AB9-8DB8-408669763F56}" presName="sibTrans" presStyleCnt="0"/>
      <dgm:spPr/>
    </dgm:pt>
    <dgm:pt modelId="{1D5D5C7B-6BFF-4AD3-852D-32AC3204974B}" type="pres">
      <dgm:prSet presAssocID="{45B2BFB9-10B6-4DCD-82C6-6BA6EDB23415}" presName="compositeNode" presStyleCnt="0">
        <dgm:presLayoutVars>
          <dgm:bulletEnabled val="1"/>
        </dgm:presLayoutVars>
      </dgm:prSet>
      <dgm:spPr/>
    </dgm:pt>
    <dgm:pt modelId="{26081DF2-EEA8-42EF-AC08-55A86977BFD5}" type="pres">
      <dgm:prSet presAssocID="{45B2BFB9-10B6-4DCD-82C6-6BA6EDB23415}" presName="bgRect" presStyleLbl="alignNode1" presStyleIdx="2" presStyleCnt="4"/>
      <dgm:spPr/>
    </dgm:pt>
    <dgm:pt modelId="{D147F290-9219-45F7-BAFB-AB0F875ACFD9}" type="pres">
      <dgm:prSet presAssocID="{16CD3111-A87F-4553-821F-2F4331BED842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B94D55E2-74FD-4EC5-822C-62080AFBC1D1}" type="pres">
      <dgm:prSet presAssocID="{45B2BFB9-10B6-4DCD-82C6-6BA6EDB23415}" presName="nodeRect" presStyleLbl="alignNode1" presStyleIdx="2" presStyleCnt="4">
        <dgm:presLayoutVars>
          <dgm:bulletEnabled val="1"/>
        </dgm:presLayoutVars>
      </dgm:prSet>
      <dgm:spPr/>
    </dgm:pt>
    <dgm:pt modelId="{2A8151AB-41FF-4A6C-8880-545950DF43CA}" type="pres">
      <dgm:prSet presAssocID="{16CD3111-A87F-4553-821F-2F4331BED842}" presName="sibTrans" presStyleCnt="0"/>
      <dgm:spPr/>
    </dgm:pt>
    <dgm:pt modelId="{095B9302-A2F8-4B8E-AA18-12CE1AAA619F}" type="pres">
      <dgm:prSet presAssocID="{7CFD6A85-E0C2-4C6F-B5ED-D47AD92333B7}" presName="compositeNode" presStyleCnt="0">
        <dgm:presLayoutVars>
          <dgm:bulletEnabled val="1"/>
        </dgm:presLayoutVars>
      </dgm:prSet>
      <dgm:spPr/>
    </dgm:pt>
    <dgm:pt modelId="{29BC0B57-C7B1-4DCB-B962-BB346228B5AB}" type="pres">
      <dgm:prSet presAssocID="{7CFD6A85-E0C2-4C6F-B5ED-D47AD92333B7}" presName="bgRect" presStyleLbl="alignNode1" presStyleIdx="3" presStyleCnt="4"/>
      <dgm:spPr/>
    </dgm:pt>
    <dgm:pt modelId="{FB5FEB7D-96A6-426A-ADFC-F275D1BFB7A2}" type="pres">
      <dgm:prSet presAssocID="{DD5B758B-6F23-4126-8C4D-EC2FE56E4D21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C3FDF689-5EAA-442D-A4FB-871898800DD5}" type="pres">
      <dgm:prSet presAssocID="{7CFD6A85-E0C2-4C6F-B5ED-D47AD92333B7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AA1D4A0E-1CE2-4CB5-A111-730CCA0706FD}" srcId="{BBC4C28C-2326-47C4-87BF-60BE9DC9146D}" destId="{7BBEF67C-C8EE-4D4A-81AB-63C690B1ECD8}" srcOrd="1" destOrd="0" parTransId="{7EA1C967-0C9F-4778-91E5-BA4ACC1D93CF}" sibTransId="{37C58C95-67FB-4AB9-8DB8-408669763F56}"/>
    <dgm:cxn modelId="{99C35A1E-489F-435D-927D-A8C93E6BE575}" type="presOf" srcId="{45B2BFB9-10B6-4DCD-82C6-6BA6EDB23415}" destId="{26081DF2-EEA8-42EF-AC08-55A86977BFD5}" srcOrd="0" destOrd="0" presId="urn:microsoft.com/office/officeart/2016/7/layout/LinearBlockProcessNumbered"/>
    <dgm:cxn modelId="{83443B1F-2977-47D4-B5E7-F812B4E7448E}" srcId="{BBC4C28C-2326-47C4-87BF-60BE9DC9146D}" destId="{45B2BFB9-10B6-4DCD-82C6-6BA6EDB23415}" srcOrd="2" destOrd="0" parTransId="{B11B0172-A26E-4B07-A0EE-A3286FB6127A}" sibTransId="{16CD3111-A87F-4553-821F-2F4331BED842}"/>
    <dgm:cxn modelId="{B84BAE3A-B7D3-4575-B348-5616C24A6067}" srcId="{BBC4C28C-2326-47C4-87BF-60BE9DC9146D}" destId="{7CFD6A85-E0C2-4C6F-B5ED-D47AD92333B7}" srcOrd="3" destOrd="0" parTransId="{01B1B01B-D25B-408A-98CD-6E6695530BAE}" sibTransId="{DD5B758B-6F23-4126-8C4D-EC2FE56E4D21}"/>
    <dgm:cxn modelId="{CEF42C40-5AA8-4F9B-9C3B-DD7FD66181A4}" type="presOf" srcId="{7BBEF67C-C8EE-4D4A-81AB-63C690B1ECD8}" destId="{5B120FC8-D0A9-46EA-8333-929C42DE81BD}" srcOrd="1" destOrd="0" presId="urn:microsoft.com/office/officeart/2016/7/layout/LinearBlockProcessNumbered"/>
    <dgm:cxn modelId="{D359476C-1AB5-4BB8-AA67-370C522D67F1}" type="presOf" srcId="{DD5B758B-6F23-4126-8C4D-EC2FE56E4D21}" destId="{FB5FEB7D-96A6-426A-ADFC-F275D1BFB7A2}" srcOrd="0" destOrd="0" presId="urn:microsoft.com/office/officeart/2016/7/layout/LinearBlockProcessNumbered"/>
    <dgm:cxn modelId="{BE239158-7358-40FB-A0AF-48295A9386BE}" type="presOf" srcId="{A4AC5692-2788-4BB6-A25E-66C4B615EB78}" destId="{B641B08E-3DDD-42C6-AF88-F731988A56F1}" srcOrd="1" destOrd="0" presId="urn:microsoft.com/office/officeart/2016/7/layout/LinearBlockProcessNumbered"/>
    <dgm:cxn modelId="{0B2B8E7F-7678-4A7A-B5AD-537F99FD2A9A}" type="presOf" srcId="{16CD3111-A87F-4553-821F-2F4331BED842}" destId="{D147F290-9219-45F7-BAFB-AB0F875ACFD9}" srcOrd="0" destOrd="0" presId="urn:microsoft.com/office/officeart/2016/7/layout/LinearBlockProcessNumbered"/>
    <dgm:cxn modelId="{2BF79791-A2DB-4262-B599-786D8339A7B6}" type="presOf" srcId="{7CFD6A85-E0C2-4C6F-B5ED-D47AD92333B7}" destId="{29BC0B57-C7B1-4DCB-B962-BB346228B5AB}" srcOrd="0" destOrd="0" presId="urn:microsoft.com/office/officeart/2016/7/layout/LinearBlockProcessNumbered"/>
    <dgm:cxn modelId="{D82AAA9B-3E81-4581-AF5B-7F09321A56C4}" type="presOf" srcId="{37C58C95-67FB-4AB9-8DB8-408669763F56}" destId="{1B86AC5F-8514-46E2-ADAF-AA4EBF043F04}" srcOrd="0" destOrd="0" presId="urn:microsoft.com/office/officeart/2016/7/layout/LinearBlockProcessNumbered"/>
    <dgm:cxn modelId="{BC9D179C-2F7C-4014-99DD-FF9903424C90}" type="presOf" srcId="{45B2BFB9-10B6-4DCD-82C6-6BA6EDB23415}" destId="{B94D55E2-74FD-4EC5-822C-62080AFBC1D1}" srcOrd="1" destOrd="0" presId="urn:microsoft.com/office/officeart/2016/7/layout/LinearBlockProcessNumbered"/>
    <dgm:cxn modelId="{A88B10A8-4D2A-4065-800B-48E7602339D0}" type="presOf" srcId="{BBC4C28C-2326-47C4-87BF-60BE9DC9146D}" destId="{4DA8872B-861C-4265-8688-BDEFC6B24007}" srcOrd="0" destOrd="0" presId="urn:microsoft.com/office/officeart/2016/7/layout/LinearBlockProcessNumbered"/>
    <dgm:cxn modelId="{B942AFD1-8681-45B8-B981-D931667998EB}" type="presOf" srcId="{7CFD6A85-E0C2-4C6F-B5ED-D47AD92333B7}" destId="{C3FDF689-5EAA-442D-A4FB-871898800DD5}" srcOrd="1" destOrd="0" presId="urn:microsoft.com/office/officeart/2016/7/layout/LinearBlockProcessNumbered"/>
    <dgm:cxn modelId="{416A07DB-A469-4547-91E8-7F7BF8813045}" type="presOf" srcId="{A4AC5692-2788-4BB6-A25E-66C4B615EB78}" destId="{BD4F39E2-B8A3-4091-96B8-5C1C73EB5F09}" srcOrd="0" destOrd="0" presId="urn:microsoft.com/office/officeart/2016/7/layout/LinearBlockProcessNumbered"/>
    <dgm:cxn modelId="{0CA503EE-507C-4E00-893F-50E2529EC09E}" srcId="{BBC4C28C-2326-47C4-87BF-60BE9DC9146D}" destId="{A4AC5692-2788-4BB6-A25E-66C4B615EB78}" srcOrd="0" destOrd="0" parTransId="{D2E21B15-C895-43CB-9CD7-6CB10AA41763}" sibTransId="{F583DFD7-0237-4B77-BB6C-E5013A7A8460}"/>
    <dgm:cxn modelId="{29E51FEF-10BE-4689-9787-99236308E0D2}" type="presOf" srcId="{F583DFD7-0237-4B77-BB6C-E5013A7A8460}" destId="{1758060F-C908-4BE2-A4D6-F5700FE803F4}" srcOrd="0" destOrd="0" presId="urn:microsoft.com/office/officeart/2016/7/layout/LinearBlockProcessNumbered"/>
    <dgm:cxn modelId="{25C547F2-0713-4CF9-BC03-779DD5DC8004}" type="presOf" srcId="{7BBEF67C-C8EE-4D4A-81AB-63C690B1ECD8}" destId="{1C67B213-AF56-45AA-9EC7-2AE6C6D2E148}" srcOrd="0" destOrd="0" presId="urn:microsoft.com/office/officeart/2016/7/layout/LinearBlockProcessNumbered"/>
    <dgm:cxn modelId="{B6B488E2-AC64-4AD6-97E8-EE20F25CC536}" type="presParOf" srcId="{4DA8872B-861C-4265-8688-BDEFC6B24007}" destId="{4B6A7DA5-D7B4-46A4-82D2-42A57E69D034}" srcOrd="0" destOrd="0" presId="urn:microsoft.com/office/officeart/2016/7/layout/LinearBlockProcessNumbered"/>
    <dgm:cxn modelId="{8F5EB1EA-DF3F-41F8-90A9-CD9F3EE26F4F}" type="presParOf" srcId="{4B6A7DA5-D7B4-46A4-82D2-42A57E69D034}" destId="{BD4F39E2-B8A3-4091-96B8-5C1C73EB5F09}" srcOrd="0" destOrd="0" presId="urn:microsoft.com/office/officeart/2016/7/layout/LinearBlockProcessNumbered"/>
    <dgm:cxn modelId="{8CAD2E35-EC52-46F3-8650-4C9CC6218712}" type="presParOf" srcId="{4B6A7DA5-D7B4-46A4-82D2-42A57E69D034}" destId="{1758060F-C908-4BE2-A4D6-F5700FE803F4}" srcOrd="1" destOrd="0" presId="urn:microsoft.com/office/officeart/2016/7/layout/LinearBlockProcessNumbered"/>
    <dgm:cxn modelId="{45635DEB-C9BB-4B61-9032-3FF83A11AD30}" type="presParOf" srcId="{4B6A7DA5-D7B4-46A4-82D2-42A57E69D034}" destId="{B641B08E-3DDD-42C6-AF88-F731988A56F1}" srcOrd="2" destOrd="0" presId="urn:microsoft.com/office/officeart/2016/7/layout/LinearBlockProcessNumbered"/>
    <dgm:cxn modelId="{6F6DC91D-24AB-42C1-BC06-6A4C562899AA}" type="presParOf" srcId="{4DA8872B-861C-4265-8688-BDEFC6B24007}" destId="{0055B6B0-4056-42C3-9AC0-3E3E5BF83057}" srcOrd="1" destOrd="0" presId="urn:microsoft.com/office/officeart/2016/7/layout/LinearBlockProcessNumbered"/>
    <dgm:cxn modelId="{8252CEBC-3258-4BCD-84AC-C74C262DC802}" type="presParOf" srcId="{4DA8872B-861C-4265-8688-BDEFC6B24007}" destId="{8256A50D-C3E7-4515-B9CA-E5EAA06C9171}" srcOrd="2" destOrd="0" presId="urn:microsoft.com/office/officeart/2016/7/layout/LinearBlockProcessNumbered"/>
    <dgm:cxn modelId="{DA8BEC48-858D-4F37-A200-DA29C9CE0825}" type="presParOf" srcId="{8256A50D-C3E7-4515-B9CA-E5EAA06C9171}" destId="{1C67B213-AF56-45AA-9EC7-2AE6C6D2E148}" srcOrd="0" destOrd="0" presId="urn:microsoft.com/office/officeart/2016/7/layout/LinearBlockProcessNumbered"/>
    <dgm:cxn modelId="{F3268302-B4D3-4393-8366-C094AB78A8FB}" type="presParOf" srcId="{8256A50D-C3E7-4515-B9CA-E5EAA06C9171}" destId="{1B86AC5F-8514-46E2-ADAF-AA4EBF043F04}" srcOrd="1" destOrd="0" presId="urn:microsoft.com/office/officeart/2016/7/layout/LinearBlockProcessNumbered"/>
    <dgm:cxn modelId="{7248B7C1-B467-4BBC-9E22-28F36E7B8497}" type="presParOf" srcId="{8256A50D-C3E7-4515-B9CA-E5EAA06C9171}" destId="{5B120FC8-D0A9-46EA-8333-929C42DE81BD}" srcOrd="2" destOrd="0" presId="urn:microsoft.com/office/officeart/2016/7/layout/LinearBlockProcessNumbered"/>
    <dgm:cxn modelId="{BD6244BB-F7BE-4075-9E7F-53C67E6C75F3}" type="presParOf" srcId="{4DA8872B-861C-4265-8688-BDEFC6B24007}" destId="{99E94C2B-3BD5-458B-BD88-4C082B2D8344}" srcOrd="3" destOrd="0" presId="urn:microsoft.com/office/officeart/2016/7/layout/LinearBlockProcessNumbered"/>
    <dgm:cxn modelId="{149C1ABC-D604-4FD0-A452-D1258B3DA11D}" type="presParOf" srcId="{4DA8872B-861C-4265-8688-BDEFC6B24007}" destId="{1D5D5C7B-6BFF-4AD3-852D-32AC3204974B}" srcOrd="4" destOrd="0" presId="urn:microsoft.com/office/officeart/2016/7/layout/LinearBlockProcessNumbered"/>
    <dgm:cxn modelId="{E4E2A797-9EAF-4050-B74A-797779050D7D}" type="presParOf" srcId="{1D5D5C7B-6BFF-4AD3-852D-32AC3204974B}" destId="{26081DF2-EEA8-42EF-AC08-55A86977BFD5}" srcOrd="0" destOrd="0" presId="urn:microsoft.com/office/officeart/2016/7/layout/LinearBlockProcessNumbered"/>
    <dgm:cxn modelId="{3AD28641-0394-4510-A16E-1B153FA3C974}" type="presParOf" srcId="{1D5D5C7B-6BFF-4AD3-852D-32AC3204974B}" destId="{D147F290-9219-45F7-BAFB-AB0F875ACFD9}" srcOrd="1" destOrd="0" presId="urn:microsoft.com/office/officeart/2016/7/layout/LinearBlockProcessNumbered"/>
    <dgm:cxn modelId="{1AC19495-29DC-49C1-8E18-838D9119D623}" type="presParOf" srcId="{1D5D5C7B-6BFF-4AD3-852D-32AC3204974B}" destId="{B94D55E2-74FD-4EC5-822C-62080AFBC1D1}" srcOrd="2" destOrd="0" presId="urn:microsoft.com/office/officeart/2016/7/layout/LinearBlockProcessNumbered"/>
    <dgm:cxn modelId="{6E4DE3E0-6001-4DC2-ADCB-0880DD85ED48}" type="presParOf" srcId="{4DA8872B-861C-4265-8688-BDEFC6B24007}" destId="{2A8151AB-41FF-4A6C-8880-545950DF43CA}" srcOrd="5" destOrd="0" presId="urn:microsoft.com/office/officeart/2016/7/layout/LinearBlockProcessNumbered"/>
    <dgm:cxn modelId="{2A2B2A1B-6A43-4028-8DDE-6BD58B3ADC3E}" type="presParOf" srcId="{4DA8872B-861C-4265-8688-BDEFC6B24007}" destId="{095B9302-A2F8-4B8E-AA18-12CE1AAA619F}" srcOrd="6" destOrd="0" presId="urn:microsoft.com/office/officeart/2016/7/layout/LinearBlockProcessNumbered"/>
    <dgm:cxn modelId="{64FE8AB9-77E3-4DAF-A04E-F5413C054C22}" type="presParOf" srcId="{095B9302-A2F8-4B8E-AA18-12CE1AAA619F}" destId="{29BC0B57-C7B1-4DCB-B962-BB346228B5AB}" srcOrd="0" destOrd="0" presId="urn:microsoft.com/office/officeart/2016/7/layout/LinearBlockProcessNumbered"/>
    <dgm:cxn modelId="{DEF5C9A0-C13B-4970-813D-1457E94C95C9}" type="presParOf" srcId="{095B9302-A2F8-4B8E-AA18-12CE1AAA619F}" destId="{FB5FEB7D-96A6-426A-ADFC-F275D1BFB7A2}" srcOrd="1" destOrd="0" presId="urn:microsoft.com/office/officeart/2016/7/layout/LinearBlockProcessNumbered"/>
    <dgm:cxn modelId="{4B1D059E-FF27-4A23-B0FF-588EC59B0121}" type="presParOf" srcId="{095B9302-A2F8-4B8E-AA18-12CE1AAA619F}" destId="{C3FDF689-5EAA-442D-A4FB-871898800DD5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FBCC7B0-BEC0-4085-B8DA-BE1F2BE0A87D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CED3AEF-DA4D-4720-826F-CF499DC585F4}">
      <dgm:prSet/>
      <dgm:spPr/>
      <dgm:t>
        <a:bodyPr/>
        <a:lstStyle/>
        <a:p>
          <a:r>
            <a:rPr lang="en-US"/>
            <a:t>Know which projects require permits or licensed expertise</a:t>
          </a:r>
        </a:p>
      </dgm:t>
    </dgm:pt>
    <dgm:pt modelId="{B9B87930-2759-44FE-AC0B-FAEEADAAEE02}" type="parTrans" cxnId="{A85FC43F-5593-4071-91DC-2E8B4E588CB7}">
      <dgm:prSet/>
      <dgm:spPr/>
      <dgm:t>
        <a:bodyPr/>
        <a:lstStyle/>
        <a:p>
          <a:endParaRPr lang="en-US"/>
        </a:p>
      </dgm:t>
    </dgm:pt>
    <dgm:pt modelId="{3A888B0E-A882-4EAC-8183-BD406037054B}" type="sibTrans" cxnId="{A85FC43F-5593-4071-91DC-2E8B4E588CB7}">
      <dgm:prSet/>
      <dgm:spPr/>
      <dgm:t>
        <a:bodyPr/>
        <a:lstStyle/>
        <a:p>
          <a:endParaRPr lang="en-US"/>
        </a:p>
      </dgm:t>
    </dgm:pt>
    <dgm:pt modelId="{E6D2077F-2458-4A1B-A052-10741053893B}">
      <dgm:prSet/>
      <dgm:spPr/>
      <dgm:t>
        <a:bodyPr/>
        <a:lstStyle/>
        <a:p>
          <a:r>
            <a:rPr lang="en-US"/>
            <a:t>Wear appropriate protective hear</a:t>
          </a:r>
        </a:p>
      </dgm:t>
    </dgm:pt>
    <dgm:pt modelId="{EB59938D-F3F1-48AD-A2C0-79873F698063}" type="parTrans" cxnId="{25202085-7550-43FC-88CE-5771BB809C97}">
      <dgm:prSet/>
      <dgm:spPr/>
      <dgm:t>
        <a:bodyPr/>
        <a:lstStyle/>
        <a:p>
          <a:endParaRPr lang="en-US"/>
        </a:p>
      </dgm:t>
    </dgm:pt>
    <dgm:pt modelId="{D33A81B9-3D63-4816-90A5-4028FB15BB6F}" type="sibTrans" cxnId="{25202085-7550-43FC-88CE-5771BB809C97}">
      <dgm:prSet/>
      <dgm:spPr/>
      <dgm:t>
        <a:bodyPr/>
        <a:lstStyle/>
        <a:p>
          <a:endParaRPr lang="en-US"/>
        </a:p>
      </dgm:t>
    </dgm:pt>
    <dgm:pt modelId="{FE858AE0-AFB2-44E1-8D3D-A8FD2B692CF5}">
      <dgm:prSet/>
      <dgm:spPr/>
      <dgm:t>
        <a:bodyPr/>
        <a:lstStyle/>
        <a:p>
          <a:r>
            <a:rPr lang="en-US"/>
            <a:t>Use ladders safely and maintain a tidy workspace</a:t>
          </a:r>
        </a:p>
      </dgm:t>
    </dgm:pt>
    <dgm:pt modelId="{B65B3E96-AFB5-4724-AA8E-D216174BC92F}" type="parTrans" cxnId="{8174D058-0351-4E76-88FB-319FADBE45BF}">
      <dgm:prSet/>
      <dgm:spPr/>
      <dgm:t>
        <a:bodyPr/>
        <a:lstStyle/>
        <a:p>
          <a:endParaRPr lang="en-US"/>
        </a:p>
      </dgm:t>
    </dgm:pt>
    <dgm:pt modelId="{2113A501-C2E5-49BB-BE83-729C8F7D385E}" type="sibTrans" cxnId="{8174D058-0351-4E76-88FB-319FADBE45BF}">
      <dgm:prSet/>
      <dgm:spPr/>
      <dgm:t>
        <a:bodyPr/>
        <a:lstStyle/>
        <a:p>
          <a:endParaRPr lang="en-US"/>
        </a:p>
      </dgm:t>
    </dgm:pt>
    <dgm:pt modelId="{9FBED79A-B4CC-487C-821C-AA55DF9D41A2}">
      <dgm:prSet/>
      <dgm:spPr/>
      <dgm:t>
        <a:bodyPr/>
        <a:lstStyle/>
        <a:p>
          <a:r>
            <a:rPr lang="en-US"/>
            <a:t>Turn off power/water/gas before beginning relevant tasks</a:t>
          </a:r>
        </a:p>
      </dgm:t>
    </dgm:pt>
    <dgm:pt modelId="{ED95B69D-6BD9-4371-8B2A-A791B026C750}" type="parTrans" cxnId="{DB30B46C-3429-4CF3-B807-8A4C3610EB72}">
      <dgm:prSet/>
      <dgm:spPr/>
      <dgm:t>
        <a:bodyPr/>
        <a:lstStyle/>
        <a:p>
          <a:endParaRPr lang="en-US"/>
        </a:p>
      </dgm:t>
    </dgm:pt>
    <dgm:pt modelId="{0BC2409A-E15F-4089-AC63-524D14F8C548}" type="sibTrans" cxnId="{DB30B46C-3429-4CF3-B807-8A4C3610EB72}">
      <dgm:prSet/>
      <dgm:spPr/>
      <dgm:t>
        <a:bodyPr/>
        <a:lstStyle/>
        <a:p>
          <a:endParaRPr lang="en-US"/>
        </a:p>
      </dgm:t>
    </dgm:pt>
    <dgm:pt modelId="{F0934730-2EF5-414D-A283-1319B1BFBCEE}" type="pres">
      <dgm:prSet presAssocID="{1FBCC7B0-BEC0-4085-B8DA-BE1F2BE0A87D}" presName="Name0" presStyleCnt="0">
        <dgm:presLayoutVars>
          <dgm:dir/>
          <dgm:resizeHandles val="exact"/>
        </dgm:presLayoutVars>
      </dgm:prSet>
      <dgm:spPr/>
    </dgm:pt>
    <dgm:pt modelId="{98CCDDA4-1F71-4445-AF63-16C84DCF2259}" type="pres">
      <dgm:prSet presAssocID="{1CED3AEF-DA4D-4720-826F-CF499DC585F4}" presName="node" presStyleLbl="node1" presStyleIdx="0" presStyleCnt="4">
        <dgm:presLayoutVars>
          <dgm:bulletEnabled val="1"/>
        </dgm:presLayoutVars>
      </dgm:prSet>
      <dgm:spPr/>
    </dgm:pt>
    <dgm:pt modelId="{8C0BDDA9-CFA3-4254-9509-925A5A63A794}" type="pres">
      <dgm:prSet presAssocID="{3A888B0E-A882-4EAC-8183-BD406037054B}" presName="sibTrans" presStyleLbl="sibTrans1D1" presStyleIdx="0" presStyleCnt="3"/>
      <dgm:spPr/>
    </dgm:pt>
    <dgm:pt modelId="{DD08F789-C607-46D1-BA60-AB361AFAFEB3}" type="pres">
      <dgm:prSet presAssocID="{3A888B0E-A882-4EAC-8183-BD406037054B}" presName="connectorText" presStyleLbl="sibTrans1D1" presStyleIdx="0" presStyleCnt="3"/>
      <dgm:spPr/>
    </dgm:pt>
    <dgm:pt modelId="{0A6E01F5-83EA-4B2F-9125-0D37FEC52C6F}" type="pres">
      <dgm:prSet presAssocID="{E6D2077F-2458-4A1B-A052-10741053893B}" presName="node" presStyleLbl="node1" presStyleIdx="1" presStyleCnt="4">
        <dgm:presLayoutVars>
          <dgm:bulletEnabled val="1"/>
        </dgm:presLayoutVars>
      </dgm:prSet>
      <dgm:spPr/>
    </dgm:pt>
    <dgm:pt modelId="{F9055CB1-31F3-44D6-BA3D-5F629690968F}" type="pres">
      <dgm:prSet presAssocID="{D33A81B9-3D63-4816-90A5-4028FB15BB6F}" presName="sibTrans" presStyleLbl="sibTrans1D1" presStyleIdx="1" presStyleCnt="3"/>
      <dgm:spPr/>
    </dgm:pt>
    <dgm:pt modelId="{569542DB-6A96-41A5-B786-603576E9E8B3}" type="pres">
      <dgm:prSet presAssocID="{D33A81B9-3D63-4816-90A5-4028FB15BB6F}" presName="connectorText" presStyleLbl="sibTrans1D1" presStyleIdx="1" presStyleCnt="3"/>
      <dgm:spPr/>
    </dgm:pt>
    <dgm:pt modelId="{7C21C2F8-36F9-4338-8FC2-6FC6A402E910}" type="pres">
      <dgm:prSet presAssocID="{FE858AE0-AFB2-44E1-8D3D-A8FD2B692CF5}" presName="node" presStyleLbl="node1" presStyleIdx="2" presStyleCnt="4">
        <dgm:presLayoutVars>
          <dgm:bulletEnabled val="1"/>
        </dgm:presLayoutVars>
      </dgm:prSet>
      <dgm:spPr/>
    </dgm:pt>
    <dgm:pt modelId="{25879DB0-0F7D-430E-AF46-D0162CB6BA5F}" type="pres">
      <dgm:prSet presAssocID="{2113A501-C2E5-49BB-BE83-729C8F7D385E}" presName="sibTrans" presStyleLbl="sibTrans1D1" presStyleIdx="2" presStyleCnt="3"/>
      <dgm:spPr/>
    </dgm:pt>
    <dgm:pt modelId="{027ED436-D2DA-4856-ADC0-C1BBCE60D1CE}" type="pres">
      <dgm:prSet presAssocID="{2113A501-C2E5-49BB-BE83-729C8F7D385E}" presName="connectorText" presStyleLbl="sibTrans1D1" presStyleIdx="2" presStyleCnt="3"/>
      <dgm:spPr/>
    </dgm:pt>
    <dgm:pt modelId="{DA284499-E028-4474-ACE9-7FBEE09B261B}" type="pres">
      <dgm:prSet presAssocID="{9FBED79A-B4CC-487C-821C-AA55DF9D41A2}" presName="node" presStyleLbl="node1" presStyleIdx="3" presStyleCnt="4">
        <dgm:presLayoutVars>
          <dgm:bulletEnabled val="1"/>
        </dgm:presLayoutVars>
      </dgm:prSet>
      <dgm:spPr/>
    </dgm:pt>
  </dgm:ptLst>
  <dgm:cxnLst>
    <dgm:cxn modelId="{55860B1A-1657-4E71-A3D7-E9F6D2A02ADE}" type="presOf" srcId="{D33A81B9-3D63-4816-90A5-4028FB15BB6F}" destId="{569542DB-6A96-41A5-B786-603576E9E8B3}" srcOrd="1" destOrd="0" presId="urn:microsoft.com/office/officeart/2016/7/layout/RepeatingBendingProcessNew"/>
    <dgm:cxn modelId="{D5172F26-793D-4BCB-8C36-9895CAA5CF44}" type="presOf" srcId="{3A888B0E-A882-4EAC-8183-BD406037054B}" destId="{8C0BDDA9-CFA3-4254-9509-925A5A63A794}" srcOrd="0" destOrd="0" presId="urn:microsoft.com/office/officeart/2016/7/layout/RepeatingBendingProcessNew"/>
    <dgm:cxn modelId="{ED45EE33-B1C4-4CEC-863F-D7BBCEF3F0E6}" type="presOf" srcId="{9FBED79A-B4CC-487C-821C-AA55DF9D41A2}" destId="{DA284499-E028-4474-ACE9-7FBEE09B261B}" srcOrd="0" destOrd="0" presId="urn:microsoft.com/office/officeart/2016/7/layout/RepeatingBendingProcessNew"/>
    <dgm:cxn modelId="{10F93535-0E64-4ED3-980B-6CD1C446E5DB}" type="presOf" srcId="{FE858AE0-AFB2-44E1-8D3D-A8FD2B692CF5}" destId="{7C21C2F8-36F9-4338-8FC2-6FC6A402E910}" srcOrd="0" destOrd="0" presId="urn:microsoft.com/office/officeart/2016/7/layout/RepeatingBendingProcessNew"/>
    <dgm:cxn modelId="{A85FC43F-5593-4071-91DC-2E8B4E588CB7}" srcId="{1FBCC7B0-BEC0-4085-B8DA-BE1F2BE0A87D}" destId="{1CED3AEF-DA4D-4720-826F-CF499DC585F4}" srcOrd="0" destOrd="0" parTransId="{B9B87930-2759-44FE-AC0B-FAEEADAAEE02}" sibTransId="{3A888B0E-A882-4EAC-8183-BD406037054B}"/>
    <dgm:cxn modelId="{6023F85C-C033-473E-AA31-D889E14FA387}" type="presOf" srcId="{2113A501-C2E5-49BB-BE83-729C8F7D385E}" destId="{027ED436-D2DA-4856-ADC0-C1BBCE60D1CE}" srcOrd="1" destOrd="0" presId="urn:microsoft.com/office/officeart/2016/7/layout/RepeatingBendingProcessNew"/>
    <dgm:cxn modelId="{B9109D42-4809-4F8E-A3E2-DC78103668DB}" type="presOf" srcId="{1CED3AEF-DA4D-4720-826F-CF499DC585F4}" destId="{98CCDDA4-1F71-4445-AF63-16C84DCF2259}" srcOrd="0" destOrd="0" presId="urn:microsoft.com/office/officeart/2016/7/layout/RepeatingBendingProcessNew"/>
    <dgm:cxn modelId="{B3693F66-CAB6-485B-B5A8-94AFFA9AA713}" type="presOf" srcId="{E6D2077F-2458-4A1B-A052-10741053893B}" destId="{0A6E01F5-83EA-4B2F-9125-0D37FEC52C6F}" srcOrd="0" destOrd="0" presId="urn:microsoft.com/office/officeart/2016/7/layout/RepeatingBendingProcessNew"/>
    <dgm:cxn modelId="{DB30B46C-3429-4CF3-B807-8A4C3610EB72}" srcId="{1FBCC7B0-BEC0-4085-B8DA-BE1F2BE0A87D}" destId="{9FBED79A-B4CC-487C-821C-AA55DF9D41A2}" srcOrd="3" destOrd="0" parTransId="{ED95B69D-6BD9-4371-8B2A-A791B026C750}" sibTransId="{0BC2409A-E15F-4089-AC63-524D14F8C548}"/>
    <dgm:cxn modelId="{8174D058-0351-4E76-88FB-319FADBE45BF}" srcId="{1FBCC7B0-BEC0-4085-B8DA-BE1F2BE0A87D}" destId="{FE858AE0-AFB2-44E1-8D3D-A8FD2B692CF5}" srcOrd="2" destOrd="0" parTransId="{B65B3E96-AFB5-4724-AA8E-D216174BC92F}" sibTransId="{2113A501-C2E5-49BB-BE83-729C8F7D385E}"/>
    <dgm:cxn modelId="{5528F378-3502-465C-B9AA-0E2A0592ED15}" type="presOf" srcId="{D33A81B9-3D63-4816-90A5-4028FB15BB6F}" destId="{F9055CB1-31F3-44D6-BA3D-5F629690968F}" srcOrd="0" destOrd="0" presId="urn:microsoft.com/office/officeart/2016/7/layout/RepeatingBendingProcessNew"/>
    <dgm:cxn modelId="{25202085-7550-43FC-88CE-5771BB809C97}" srcId="{1FBCC7B0-BEC0-4085-B8DA-BE1F2BE0A87D}" destId="{E6D2077F-2458-4A1B-A052-10741053893B}" srcOrd="1" destOrd="0" parTransId="{EB59938D-F3F1-48AD-A2C0-79873F698063}" sibTransId="{D33A81B9-3D63-4816-90A5-4028FB15BB6F}"/>
    <dgm:cxn modelId="{491649D5-5D5F-43E1-B5AB-EEAADC452D4F}" type="presOf" srcId="{1FBCC7B0-BEC0-4085-B8DA-BE1F2BE0A87D}" destId="{F0934730-2EF5-414D-A283-1319B1BFBCEE}" srcOrd="0" destOrd="0" presId="urn:microsoft.com/office/officeart/2016/7/layout/RepeatingBendingProcessNew"/>
    <dgm:cxn modelId="{FAB999F1-9586-419E-9D74-FE89610812B6}" type="presOf" srcId="{3A888B0E-A882-4EAC-8183-BD406037054B}" destId="{DD08F789-C607-46D1-BA60-AB361AFAFEB3}" srcOrd="1" destOrd="0" presId="urn:microsoft.com/office/officeart/2016/7/layout/RepeatingBendingProcessNew"/>
    <dgm:cxn modelId="{BEA1EAFC-93FD-4D49-9A09-720488AF3F5F}" type="presOf" srcId="{2113A501-C2E5-49BB-BE83-729C8F7D385E}" destId="{25879DB0-0F7D-430E-AF46-D0162CB6BA5F}" srcOrd="0" destOrd="0" presId="urn:microsoft.com/office/officeart/2016/7/layout/RepeatingBendingProcessNew"/>
    <dgm:cxn modelId="{160A99B2-13E5-4FFC-8DA7-C02C412FFDFE}" type="presParOf" srcId="{F0934730-2EF5-414D-A283-1319B1BFBCEE}" destId="{98CCDDA4-1F71-4445-AF63-16C84DCF2259}" srcOrd="0" destOrd="0" presId="urn:microsoft.com/office/officeart/2016/7/layout/RepeatingBendingProcessNew"/>
    <dgm:cxn modelId="{11FD8BD0-743C-44B0-84FD-CE1AC75D3920}" type="presParOf" srcId="{F0934730-2EF5-414D-A283-1319B1BFBCEE}" destId="{8C0BDDA9-CFA3-4254-9509-925A5A63A794}" srcOrd="1" destOrd="0" presId="urn:microsoft.com/office/officeart/2016/7/layout/RepeatingBendingProcessNew"/>
    <dgm:cxn modelId="{6C042FC6-C337-4361-8A2F-FE2EC9026E27}" type="presParOf" srcId="{8C0BDDA9-CFA3-4254-9509-925A5A63A794}" destId="{DD08F789-C607-46D1-BA60-AB361AFAFEB3}" srcOrd="0" destOrd="0" presId="urn:microsoft.com/office/officeart/2016/7/layout/RepeatingBendingProcessNew"/>
    <dgm:cxn modelId="{C622068D-3EC2-42F8-B05E-6CC1D6E1A91B}" type="presParOf" srcId="{F0934730-2EF5-414D-A283-1319B1BFBCEE}" destId="{0A6E01F5-83EA-4B2F-9125-0D37FEC52C6F}" srcOrd="2" destOrd="0" presId="urn:microsoft.com/office/officeart/2016/7/layout/RepeatingBendingProcessNew"/>
    <dgm:cxn modelId="{2017E0C7-9084-414E-93C5-36091403C175}" type="presParOf" srcId="{F0934730-2EF5-414D-A283-1319B1BFBCEE}" destId="{F9055CB1-31F3-44D6-BA3D-5F629690968F}" srcOrd="3" destOrd="0" presId="urn:microsoft.com/office/officeart/2016/7/layout/RepeatingBendingProcessNew"/>
    <dgm:cxn modelId="{45E8A065-C1C9-4632-B7D9-3FD7E416A787}" type="presParOf" srcId="{F9055CB1-31F3-44D6-BA3D-5F629690968F}" destId="{569542DB-6A96-41A5-B786-603576E9E8B3}" srcOrd="0" destOrd="0" presId="urn:microsoft.com/office/officeart/2016/7/layout/RepeatingBendingProcessNew"/>
    <dgm:cxn modelId="{FC6B4CD4-CFAE-42E5-931C-60BB73079F02}" type="presParOf" srcId="{F0934730-2EF5-414D-A283-1319B1BFBCEE}" destId="{7C21C2F8-36F9-4338-8FC2-6FC6A402E910}" srcOrd="4" destOrd="0" presId="urn:microsoft.com/office/officeart/2016/7/layout/RepeatingBendingProcessNew"/>
    <dgm:cxn modelId="{DBE6AC8C-36C5-444A-B97A-B1586B8875E6}" type="presParOf" srcId="{F0934730-2EF5-414D-A283-1319B1BFBCEE}" destId="{25879DB0-0F7D-430E-AF46-D0162CB6BA5F}" srcOrd="5" destOrd="0" presId="urn:microsoft.com/office/officeart/2016/7/layout/RepeatingBendingProcessNew"/>
    <dgm:cxn modelId="{A5E589B9-47C7-4A02-86EC-08676885C4BD}" type="presParOf" srcId="{25879DB0-0F7D-430E-AF46-D0162CB6BA5F}" destId="{027ED436-D2DA-4856-ADC0-C1BBCE60D1CE}" srcOrd="0" destOrd="0" presId="urn:microsoft.com/office/officeart/2016/7/layout/RepeatingBendingProcessNew"/>
    <dgm:cxn modelId="{D6C1B7D3-AF01-4D3D-9C2B-8AD7C2E2FE2A}" type="presParOf" srcId="{F0934730-2EF5-414D-A283-1319B1BFBCEE}" destId="{DA284499-E028-4474-ACE9-7FBEE09B261B}" srcOrd="6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B0C4953-89AC-4483-84ED-17DD0D02484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49DB45C-8921-4EDC-991F-0694C4A9CC94}">
      <dgm:prSet/>
      <dgm:spPr/>
      <dgm:t>
        <a:bodyPr/>
        <a:lstStyle/>
        <a:p>
          <a:r>
            <a:rPr lang="en-US"/>
            <a:t>Permits ensure work meets current safety standards</a:t>
          </a:r>
        </a:p>
      </dgm:t>
    </dgm:pt>
    <dgm:pt modelId="{02EE85EF-C02F-4D47-BD28-7FA5D804AD94}" type="parTrans" cxnId="{EE973F50-3478-4C49-A438-DEC695F95A57}">
      <dgm:prSet/>
      <dgm:spPr/>
      <dgm:t>
        <a:bodyPr/>
        <a:lstStyle/>
        <a:p>
          <a:endParaRPr lang="en-US"/>
        </a:p>
      </dgm:t>
    </dgm:pt>
    <dgm:pt modelId="{BBCB96F9-E2F6-4447-9A9A-611BDA976427}" type="sibTrans" cxnId="{EE973F50-3478-4C49-A438-DEC695F95A57}">
      <dgm:prSet/>
      <dgm:spPr/>
      <dgm:t>
        <a:bodyPr/>
        <a:lstStyle/>
        <a:p>
          <a:endParaRPr lang="en-US"/>
        </a:p>
      </dgm:t>
    </dgm:pt>
    <dgm:pt modelId="{397966C7-61D5-4B22-9256-279B849852DE}">
      <dgm:prSet/>
      <dgm:spPr/>
      <dgm:t>
        <a:bodyPr/>
        <a:lstStyle/>
        <a:p>
          <a:r>
            <a:rPr lang="en-US"/>
            <a:t>Inspections verify proper installation and help prevent future problems</a:t>
          </a:r>
        </a:p>
      </dgm:t>
    </dgm:pt>
    <dgm:pt modelId="{DCB8D38B-8AAE-4982-8116-4D4878732DB8}" type="parTrans" cxnId="{BCE6E728-78E4-4EE9-BC22-CF2BD022A7CC}">
      <dgm:prSet/>
      <dgm:spPr/>
      <dgm:t>
        <a:bodyPr/>
        <a:lstStyle/>
        <a:p>
          <a:endParaRPr lang="en-US"/>
        </a:p>
      </dgm:t>
    </dgm:pt>
    <dgm:pt modelId="{8EB0C26A-9779-438E-BABE-EED13C8BDFE4}" type="sibTrans" cxnId="{BCE6E728-78E4-4EE9-BC22-CF2BD022A7CC}">
      <dgm:prSet/>
      <dgm:spPr/>
      <dgm:t>
        <a:bodyPr/>
        <a:lstStyle/>
        <a:p>
          <a:endParaRPr lang="en-US"/>
        </a:p>
      </dgm:t>
    </dgm:pt>
    <dgm:pt modelId="{A5527CD6-0395-4269-9AE8-367E427641FC}">
      <dgm:prSet/>
      <dgm:spPr/>
      <dgm:t>
        <a:bodyPr/>
        <a:lstStyle/>
        <a:p>
          <a:r>
            <a:rPr lang="en-US"/>
            <a:t>Permitted projects protect home value and support safe communities</a:t>
          </a:r>
        </a:p>
      </dgm:t>
    </dgm:pt>
    <dgm:pt modelId="{C1B34858-5F69-4601-B1BD-DD0A91A004F3}" type="parTrans" cxnId="{5506607A-CB22-4453-8DE1-94D53641B333}">
      <dgm:prSet/>
      <dgm:spPr/>
      <dgm:t>
        <a:bodyPr/>
        <a:lstStyle/>
        <a:p>
          <a:endParaRPr lang="en-US"/>
        </a:p>
      </dgm:t>
    </dgm:pt>
    <dgm:pt modelId="{5A20B637-B78C-4121-9086-0A8D484F7A90}" type="sibTrans" cxnId="{5506607A-CB22-4453-8DE1-94D53641B333}">
      <dgm:prSet/>
      <dgm:spPr/>
      <dgm:t>
        <a:bodyPr/>
        <a:lstStyle/>
        <a:p>
          <a:endParaRPr lang="en-US"/>
        </a:p>
      </dgm:t>
    </dgm:pt>
    <dgm:pt modelId="{F04618BF-65E2-4E54-9C15-8C356F55BAC9}" type="pres">
      <dgm:prSet presAssocID="{1B0C4953-89AC-4483-84ED-17DD0D024845}" presName="linear" presStyleCnt="0">
        <dgm:presLayoutVars>
          <dgm:animLvl val="lvl"/>
          <dgm:resizeHandles val="exact"/>
        </dgm:presLayoutVars>
      </dgm:prSet>
      <dgm:spPr/>
    </dgm:pt>
    <dgm:pt modelId="{454869D4-5A46-439A-B4D8-4F2B88D53B18}" type="pres">
      <dgm:prSet presAssocID="{949DB45C-8921-4EDC-991F-0694C4A9CC9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5EC54B6-F88D-4F41-8166-82B5019D3748}" type="pres">
      <dgm:prSet presAssocID="{BBCB96F9-E2F6-4447-9A9A-611BDA976427}" presName="spacer" presStyleCnt="0"/>
      <dgm:spPr/>
    </dgm:pt>
    <dgm:pt modelId="{A4E3A44A-148C-47FB-ACDB-018C7F22EF21}" type="pres">
      <dgm:prSet presAssocID="{397966C7-61D5-4B22-9256-279B849852D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6ABA968-06A3-4DBE-8190-7B6181D30749}" type="pres">
      <dgm:prSet presAssocID="{8EB0C26A-9779-438E-BABE-EED13C8BDFE4}" presName="spacer" presStyleCnt="0"/>
      <dgm:spPr/>
    </dgm:pt>
    <dgm:pt modelId="{1F825F37-F9BF-4EE4-936B-6E8D0DBCE2C0}" type="pres">
      <dgm:prSet presAssocID="{A5527CD6-0395-4269-9AE8-367E427641F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91D2A0A-8C20-4464-8D38-6F46D25DEC36}" type="presOf" srcId="{1B0C4953-89AC-4483-84ED-17DD0D024845}" destId="{F04618BF-65E2-4E54-9C15-8C356F55BAC9}" srcOrd="0" destOrd="0" presId="urn:microsoft.com/office/officeart/2005/8/layout/vList2"/>
    <dgm:cxn modelId="{978C5616-CE8E-47B2-B33E-5301967765D0}" type="presOf" srcId="{A5527CD6-0395-4269-9AE8-367E427641FC}" destId="{1F825F37-F9BF-4EE4-936B-6E8D0DBCE2C0}" srcOrd="0" destOrd="0" presId="urn:microsoft.com/office/officeart/2005/8/layout/vList2"/>
    <dgm:cxn modelId="{BCE6E728-78E4-4EE9-BC22-CF2BD022A7CC}" srcId="{1B0C4953-89AC-4483-84ED-17DD0D024845}" destId="{397966C7-61D5-4B22-9256-279B849852DE}" srcOrd="1" destOrd="0" parTransId="{DCB8D38B-8AAE-4982-8116-4D4878732DB8}" sibTransId="{8EB0C26A-9779-438E-BABE-EED13C8BDFE4}"/>
    <dgm:cxn modelId="{EE973F50-3478-4C49-A438-DEC695F95A57}" srcId="{1B0C4953-89AC-4483-84ED-17DD0D024845}" destId="{949DB45C-8921-4EDC-991F-0694C4A9CC94}" srcOrd="0" destOrd="0" parTransId="{02EE85EF-C02F-4D47-BD28-7FA5D804AD94}" sibTransId="{BBCB96F9-E2F6-4447-9A9A-611BDA976427}"/>
    <dgm:cxn modelId="{5506607A-CB22-4453-8DE1-94D53641B333}" srcId="{1B0C4953-89AC-4483-84ED-17DD0D024845}" destId="{A5527CD6-0395-4269-9AE8-367E427641FC}" srcOrd="2" destOrd="0" parTransId="{C1B34858-5F69-4601-B1BD-DD0A91A004F3}" sibTransId="{5A20B637-B78C-4121-9086-0A8D484F7A90}"/>
    <dgm:cxn modelId="{5B7A037D-733D-43AD-A5C5-1B42DF43CE66}" type="presOf" srcId="{949DB45C-8921-4EDC-991F-0694C4A9CC94}" destId="{454869D4-5A46-439A-B4D8-4F2B88D53B18}" srcOrd="0" destOrd="0" presId="urn:microsoft.com/office/officeart/2005/8/layout/vList2"/>
    <dgm:cxn modelId="{D18810D6-9034-4CB9-8B69-2AEE7259C039}" type="presOf" srcId="{397966C7-61D5-4B22-9256-279B849852DE}" destId="{A4E3A44A-148C-47FB-ACDB-018C7F22EF21}" srcOrd="0" destOrd="0" presId="urn:microsoft.com/office/officeart/2005/8/layout/vList2"/>
    <dgm:cxn modelId="{0741E2EE-52E2-4D4E-9D3A-959E117E40D4}" type="presParOf" srcId="{F04618BF-65E2-4E54-9C15-8C356F55BAC9}" destId="{454869D4-5A46-439A-B4D8-4F2B88D53B18}" srcOrd="0" destOrd="0" presId="urn:microsoft.com/office/officeart/2005/8/layout/vList2"/>
    <dgm:cxn modelId="{9A1F4F94-2945-4182-B2EA-68AD9167EC98}" type="presParOf" srcId="{F04618BF-65E2-4E54-9C15-8C356F55BAC9}" destId="{A5EC54B6-F88D-4F41-8166-82B5019D3748}" srcOrd="1" destOrd="0" presId="urn:microsoft.com/office/officeart/2005/8/layout/vList2"/>
    <dgm:cxn modelId="{7CF99C7F-A91D-413C-ABD6-9523D3FC8EDE}" type="presParOf" srcId="{F04618BF-65E2-4E54-9C15-8C356F55BAC9}" destId="{A4E3A44A-148C-47FB-ACDB-018C7F22EF21}" srcOrd="2" destOrd="0" presId="urn:microsoft.com/office/officeart/2005/8/layout/vList2"/>
    <dgm:cxn modelId="{3B246419-7620-444B-AFD7-B572E8BD24E3}" type="presParOf" srcId="{F04618BF-65E2-4E54-9C15-8C356F55BAC9}" destId="{A6ABA968-06A3-4DBE-8190-7B6181D30749}" srcOrd="3" destOrd="0" presId="urn:microsoft.com/office/officeart/2005/8/layout/vList2"/>
    <dgm:cxn modelId="{C36FF2E8-3A4B-4504-AAFF-20AE8C70191A}" type="presParOf" srcId="{F04618BF-65E2-4E54-9C15-8C356F55BAC9}" destId="{1F825F37-F9BF-4EE4-936B-6E8D0DBCE2C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64DA2B4-8DD9-4A5F-B8B5-56927A9BFAB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83E2E86-57A5-4A78-9BAA-25C4FA8B206F}">
      <dgm:prSet/>
      <dgm:spPr/>
      <dgm:t>
        <a:bodyPr/>
        <a:lstStyle/>
        <a:p>
          <a:r>
            <a:rPr lang="en-US"/>
            <a:t>Working smoke and carbon monoxide alarms</a:t>
          </a:r>
        </a:p>
      </dgm:t>
    </dgm:pt>
    <dgm:pt modelId="{62F63908-C923-42EC-84F1-6D0185C02969}" type="parTrans" cxnId="{CD0596AE-EFCE-4FF8-89BE-76CCF92E05D8}">
      <dgm:prSet/>
      <dgm:spPr/>
      <dgm:t>
        <a:bodyPr/>
        <a:lstStyle/>
        <a:p>
          <a:endParaRPr lang="en-US"/>
        </a:p>
      </dgm:t>
    </dgm:pt>
    <dgm:pt modelId="{0BFC2CF3-8FD2-4C3B-9ACD-EE9677E13A39}" type="sibTrans" cxnId="{CD0596AE-EFCE-4FF8-89BE-76CCF92E05D8}">
      <dgm:prSet/>
      <dgm:spPr/>
      <dgm:t>
        <a:bodyPr/>
        <a:lstStyle/>
        <a:p>
          <a:endParaRPr lang="en-US"/>
        </a:p>
      </dgm:t>
    </dgm:pt>
    <dgm:pt modelId="{D0E465AC-8124-4E4C-A835-969518CABE4A}">
      <dgm:prSet/>
      <dgm:spPr/>
      <dgm:t>
        <a:bodyPr/>
        <a:lstStyle/>
        <a:p>
          <a:r>
            <a:rPr lang="en-US"/>
            <a:t>Clear exits and properly functioning doors and windows</a:t>
          </a:r>
        </a:p>
      </dgm:t>
    </dgm:pt>
    <dgm:pt modelId="{2A0F4194-05F9-439F-BF6A-165C55604342}" type="parTrans" cxnId="{C07962DC-3178-4A89-A4DE-E896711BD929}">
      <dgm:prSet/>
      <dgm:spPr/>
      <dgm:t>
        <a:bodyPr/>
        <a:lstStyle/>
        <a:p>
          <a:endParaRPr lang="en-US"/>
        </a:p>
      </dgm:t>
    </dgm:pt>
    <dgm:pt modelId="{1B6D1E8C-CAA6-4777-9AE6-2BC2C390A413}" type="sibTrans" cxnId="{C07962DC-3178-4A89-A4DE-E896711BD929}">
      <dgm:prSet/>
      <dgm:spPr/>
      <dgm:t>
        <a:bodyPr/>
        <a:lstStyle/>
        <a:p>
          <a:endParaRPr lang="en-US"/>
        </a:p>
      </dgm:t>
    </dgm:pt>
    <dgm:pt modelId="{DF14801C-9A44-446E-B6C6-F8FC7A39C413}">
      <dgm:prSet/>
      <dgm:spPr/>
      <dgm:t>
        <a:bodyPr/>
        <a:lstStyle/>
        <a:p>
          <a:r>
            <a:rPr lang="en-US"/>
            <a:t>Secure railings and guardrails</a:t>
          </a:r>
        </a:p>
      </dgm:t>
    </dgm:pt>
    <dgm:pt modelId="{BD76E49C-B871-4867-A391-DDD9C493E74D}" type="parTrans" cxnId="{00DDC546-F1D5-4A2F-9DBC-36B85C1E9164}">
      <dgm:prSet/>
      <dgm:spPr/>
      <dgm:t>
        <a:bodyPr/>
        <a:lstStyle/>
        <a:p>
          <a:endParaRPr lang="en-US"/>
        </a:p>
      </dgm:t>
    </dgm:pt>
    <dgm:pt modelId="{ACB0E890-83B5-4B34-AE45-8CEE1D8F182E}" type="sibTrans" cxnId="{00DDC546-F1D5-4A2F-9DBC-36B85C1E9164}">
      <dgm:prSet/>
      <dgm:spPr/>
      <dgm:t>
        <a:bodyPr/>
        <a:lstStyle/>
        <a:p>
          <a:endParaRPr lang="en-US"/>
        </a:p>
      </dgm:t>
    </dgm:pt>
    <dgm:pt modelId="{F3F7BF0B-29F9-4E0C-8DF8-0CDB11A07FB6}">
      <dgm:prSet/>
      <dgm:spPr/>
      <dgm:t>
        <a:bodyPr/>
        <a:lstStyle/>
        <a:p>
          <a:r>
            <a:rPr lang="en-US"/>
            <a:t>Proper ventilation in attics and crawl spaces</a:t>
          </a:r>
        </a:p>
      </dgm:t>
    </dgm:pt>
    <dgm:pt modelId="{983BE966-99DF-4DF5-8C47-0CED9A998684}" type="parTrans" cxnId="{B3584AB3-7BF2-4806-AB9B-80821FDB2B06}">
      <dgm:prSet/>
      <dgm:spPr/>
      <dgm:t>
        <a:bodyPr/>
        <a:lstStyle/>
        <a:p>
          <a:endParaRPr lang="en-US"/>
        </a:p>
      </dgm:t>
    </dgm:pt>
    <dgm:pt modelId="{0A5E5943-3F08-4CBA-B4F3-CE04C4FD2C59}" type="sibTrans" cxnId="{B3584AB3-7BF2-4806-AB9B-80821FDB2B06}">
      <dgm:prSet/>
      <dgm:spPr/>
      <dgm:t>
        <a:bodyPr/>
        <a:lstStyle/>
        <a:p>
          <a:endParaRPr lang="en-US"/>
        </a:p>
      </dgm:t>
    </dgm:pt>
    <dgm:pt modelId="{A83D2542-ED26-41A2-8310-665051857B4A}">
      <dgm:prSet/>
      <dgm:spPr/>
      <dgm:t>
        <a:bodyPr/>
        <a:lstStyle/>
        <a:p>
          <a:r>
            <a:rPr lang="en-US"/>
            <a:t>Safe electrical panel and visible labels</a:t>
          </a:r>
        </a:p>
      </dgm:t>
    </dgm:pt>
    <dgm:pt modelId="{A1449056-2394-4813-9AC9-9AE939BB75BB}" type="parTrans" cxnId="{8B6AE8B7-0923-4FAB-84CF-D01220102707}">
      <dgm:prSet/>
      <dgm:spPr/>
      <dgm:t>
        <a:bodyPr/>
        <a:lstStyle/>
        <a:p>
          <a:endParaRPr lang="en-US"/>
        </a:p>
      </dgm:t>
    </dgm:pt>
    <dgm:pt modelId="{A4D1F287-198F-455A-9181-BCF12DBB5490}" type="sibTrans" cxnId="{8B6AE8B7-0923-4FAB-84CF-D01220102707}">
      <dgm:prSet/>
      <dgm:spPr/>
      <dgm:t>
        <a:bodyPr/>
        <a:lstStyle/>
        <a:p>
          <a:endParaRPr lang="en-US"/>
        </a:p>
      </dgm:t>
    </dgm:pt>
    <dgm:pt modelId="{B82470A2-BF66-4EF1-9805-2D0055F9940E}">
      <dgm:prSet/>
      <dgm:spPr/>
      <dgm:t>
        <a:bodyPr/>
        <a:lstStyle/>
        <a:p>
          <a:r>
            <a:rPr lang="en-US"/>
            <a:t>No signs of water intrusion or structural damage</a:t>
          </a:r>
        </a:p>
      </dgm:t>
    </dgm:pt>
    <dgm:pt modelId="{2F86D79F-E60C-4478-8456-4D58192FA1A5}" type="parTrans" cxnId="{89EC92D9-2C69-4D59-9C99-A7E92603AB08}">
      <dgm:prSet/>
      <dgm:spPr/>
      <dgm:t>
        <a:bodyPr/>
        <a:lstStyle/>
        <a:p>
          <a:endParaRPr lang="en-US"/>
        </a:p>
      </dgm:t>
    </dgm:pt>
    <dgm:pt modelId="{7453E07F-C462-42A9-8093-953E76465F58}" type="sibTrans" cxnId="{89EC92D9-2C69-4D59-9C99-A7E92603AB08}">
      <dgm:prSet/>
      <dgm:spPr/>
      <dgm:t>
        <a:bodyPr/>
        <a:lstStyle/>
        <a:p>
          <a:endParaRPr lang="en-US"/>
        </a:p>
      </dgm:t>
    </dgm:pt>
    <dgm:pt modelId="{DFC91BA4-4C4D-4F4A-B0E4-6D9E22C95497}" type="pres">
      <dgm:prSet presAssocID="{F64DA2B4-8DD9-4A5F-B8B5-56927A9BFAB6}" presName="vert0" presStyleCnt="0">
        <dgm:presLayoutVars>
          <dgm:dir/>
          <dgm:animOne val="branch"/>
          <dgm:animLvl val="lvl"/>
        </dgm:presLayoutVars>
      </dgm:prSet>
      <dgm:spPr/>
    </dgm:pt>
    <dgm:pt modelId="{9E6B1268-749A-4BCA-BAC5-73EA268ECFED}" type="pres">
      <dgm:prSet presAssocID="{A83E2E86-57A5-4A78-9BAA-25C4FA8B206F}" presName="thickLine" presStyleLbl="alignNode1" presStyleIdx="0" presStyleCnt="6"/>
      <dgm:spPr/>
    </dgm:pt>
    <dgm:pt modelId="{482E56A5-0D73-4453-9EFB-F7B022B5870B}" type="pres">
      <dgm:prSet presAssocID="{A83E2E86-57A5-4A78-9BAA-25C4FA8B206F}" presName="horz1" presStyleCnt="0"/>
      <dgm:spPr/>
    </dgm:pt>
    <dgm:pt modelId="{925026CF-970B-4E05-ACB7-26F5EA7EC37E}" type="pres">
      <dgm:prSet presAssocID="{A83E2E86-57A5-4A78-9BAA-25C4FA8B206F}" presName="tx1" presStyleLbl="revTx" presStyleIdx="0" presStyleCnt="6"/>
      <dgm:spPr/>
    </dgm:pt>
    <dgm:pt modelId="{24D4F064-CDD9-4D2A-A96B-86FF0D63E93F}" type="pres">
      <dgm:prSet presAssocID="{A83E2E86-57A5-4A78-9BAA-25C4FA8B206F}" presName="vert1" presStyleCnt="0"/>
      <dgm:spPr/>
    </dgm:pt>
    <dgm:pt modelId="{62F43F35-8CA1-41F8-BD88-01CDCA0B06CD}" type="pres">
      <dgm:prSet presAssocID="{D0E465AC-8124-4E4C-A835-969518CABE4A}" presName="thickLine" presStyleLbl="alignNode1" presStyleIdx="1" presStyleCnt="6"/>
      <dgm:spPr/>
    </dgm:pt>
    <dgm:pt modelId="{48845C84-22BE-4EA1-8C0D-6D2E39FCD018}" type="pres">
      <dgm:prSet presAssocID="{D0E465AC-8124-4E4C-A835-969518CABE4A}" presName="horz1" presStyleCnt="0"/>
      <dgm:spPr/>
    </dgm:pt>
    <dgm:pt modelId="{17FF166B-A189-4AF4-BD6E-4BB5C8410229}" type="pres">
      <dgm:prSet presAssocID="{D0E465AC-8124-4E4C-A835-969518CABE4A}" presName="tx1" presStyleLbl="revTx" presStyleIdx="1" presStyleCnt="6"/>
      <dgm:spPr/>
    </dgm:pt>
    <dgm:pt modelId="{8D09B1FB-07B4-4A6A-B4F4-9927B49EB6F2}" type="pres">
      <dgm:prSet presAssocID="{D0E465AC-8124-4E4C-A835-969518CABE4A}" presName="vert1" presStyleCnt="0"/>
      <dgm:spPr/>
    </dgm:pt>
    <dgm:pt modelId="{2FA65CBC-E416-4478-BCE2-F8CBE523A25F}" type="pres">
      <dgm:prSet presAssocID="{DF14801C-9A44-446E-B6C6-F8FC7A39C413}" presName="thickLine" presStyleLbl="alignNode1" presStyleIdx="2" presStyleCnt="6"/>
      <dgm:spPr/>
    </dgm:pt>
    <dgm:pt modelId="{6622AEE7-077C-4716-A8FA-6612B70047AB}" type="pres">
      <dgm:prSet presAssocID="{DF14801C-9A44-446E-B6C6-F8FC7A39C413}" presName="horz1" presStyleCnt="0"/>
      <dgm:spPr/>
    </dgm:pt>
    <dgm:pt modelId="{F2365AF6-893D-4398-8554-5E1C2017AA44}" type="pres">
      <dgm:prSet presAssocID="{DF14801C-9A44-446E-B6C6-F8FC7A39C413}" presName="tx1" presStyleLbl="revTx" presStyleIdx="2" presStyleCnt="6"/>
      <dgm:spPr/>
    </dgm:pt>
    <dgm:pt modelId="{E306D6C0-A165-4C23-98DF-BF7386E8C566}" type="pres">
      <dgm:prSet presAssocID="{DF14801C-9A44-446E-B6C6-F8FC7A39C413}" presName="vert1" presStyleCnt="0"/>
      <dgm:spPr/>
    </dgm:pt>
    <dgm:pt modelId="{F6FC32E3-DE9E-4217-9D7A-0D3A39E35089}" type="pres">
      <dgm:prSet presAssocID="{F3F7BF0B-29F9-4E0C-8DF8-0CDB11A07FB6}" presName="thickLine" presStyleLbl="alignNode1" presStyleIdx="3" presStyleCnt="6"/>
      <dgm:spPr/>
    </dgm:pt>
    <dgm:pt modelId="{EC16857E-0AFB-42FF-B86F-C6C5DAE75CDD}" type="pres">
      <dgm:prSet presAssocID="{F3F7BF0B-29F9-4E0C-8DF8-0CDB11A07FB6}" presName="horz1" presStyleCnt="0"/>
      <dgm:spPr/>
    </dgm:pt>
    <dgm:pt modelId="{E9CD110A-5D36-4D43-8704-2E7F5E226358}" type="pres">
      <dgm:prSet presAssocID="{F3F7BF0B-29F9-4E0C-8DF8-0CDB11A07FB6}" presName="tx1" presStyleLbl="revTx" presStyleIdx="3" presStyleCnt="6"/>
      <dgm:spPr/>
    </dgm:pt>
    <dgm:pt modelId="{4478C2E4-3421-4A17-9BA4-43CB5E1CE328}" type="pres">
      <dgm:prSet presAssocID="{F3F7BF0B-29F9-4E0C-8DF8-0CDB11A07FB6}" presName="vert1" presStyleCnt="0"/>
      <dgm:spPr/>
    </dgm:pt>
    <dgm:pt modelId="{55C0DA81-CAA5-46D6-AB1A-4FE83D684FAE}" type="pres">
      <dgm:prSet presAssocID="{A83D2542-ED26-41A2-8310-665051857B4A}" presName="thickLine" presStyleLbl="alignNode1" presStyleIdx="4" presStyleCnt="6"/>
      <dgm:spPr/>
    </dgm:pt>
    <dgm:pt modelId="{39E95E09-04C4-4B40-A8AC-36085E8B2A5F}" type="pres">
      <dgm:prSet presAssocID="{A83D2542-ED26-41A2-8310-665051857B4A}" presName="horz1" presStyleCnt="0"/>
      <dgm:spPr/>
    </dgm:pt>
    <dgm:pt modelId="{EBDC0205-2D9F-4821-9C95-16D915FF235A}" type="pres">
      <dgm:prSet presAssocID="{A83D2542-ED26-41A2-8310-665051857B4A}" presName="tx1" presStyleLbl="revTx" presStyleIdx="4" presStyleCnt="6"/>
      <dgm:spPr/>
    </dgm:pt>
    <dgm:pt modelId="{BC80B01C-7D0B-48E6-81E0-346CF7490F14}" type="pres">
      <dgm:prSet presAssocID="{A83D2542-ED26-41A2-8310-665051857B4A}" presName="vert1" presStyleCnt="0"/>
      <dgm:spPr/>
    </dgm:pt>
    <dgm:pt modelId="{C979DA64-88C8-4B27-8153-1AEE5F1CA387}" type="pres">
      <dgm:prSet presAssocID="{B82470A2-BF66-4EF1-9805-2D0055F9940E}" presName="thickLine" presStyleLbl="alignNode1" presStyleIdx="5" presStyleCnt="6"/>
      <dgm:spPr/>
    </dgm:pt>
    <dgm:pt modelId="{5363EFC6-04DB-4253-A005-750E7110C839}" type="pres">
      <dgm:prSet presAssocID="{B82470A2-BF66-4EF1-9805-2D0055F9940E}" presName="horz1" presStyleCnt="0"/>
      <dgm:spPr/>
    </dgm:pt>
    <dgm:pt modelId="{D6BABECF-4BF3-40D1-8CB6-A3F208F743BA}" type="pres">
      <dgm:prSet presAssocID="{B82470A2-BF66-4EF1-9805-2D0055F9940E}" presName="tx1" presStyleLbl="revTx" presStyleIdx="5" presStyleCnt="6"/>
      <dgm:spPr/>
    </dgm:pt>
    <dgm:pt modelId="{974EB480-8AE5-4BE7-8463-343688B6F9BD}" type="pres">
      <dgm:prSet presAssocID="{B82470A2-BF66-4EF1-9805-2D0055F9940E}" presName="vert1" presStyleCnt="0"/>
      <dgm:spPr/>
    </dgm:pt>
  </dgm:ptLst>
  <dgm:cxnLst>
    <dgm:cxn modelId="{881AF309-2E34-4532-8944-476E8B24EBDB}" type="presOf" srcId="{A83D2542-ED26-41A2-8310-665051857B4A}" destId="{EBDC0205-2D9F-4821-9C95-16D915FF235A}" srcOrd="0" destOrd="0" presId="urn:microsoft.com/office/officeart/2008/layout/LinedList"/>
    <dgm:cxn modelId="{00DDC546-F1D5-4A2F-9DBC-36B85C1E9164}" srcId="{F64DA2B4-8DD9-4A5F-B8B5-56927A9BFAB6}" destId="{DF14801C-9A44-446E-B6C6-F8FC7A39C413}" srcOrd="2" destOrd="0" parTransId="{BD76E49C-B871-4867-A391-DDD9C493E74D}" sibTransId="{ACB0E890-83B5-4B34-AE45-8CEE1D8F182E}"/>
    <dgm:cxn modelId="{FBF8546A-BC2B-40F0-800D-9AEF197BAA5F}" type="presOf" srcId="{F64DA2B4-8DD9-4A5F-B8B5-56927A9BFAB6}" destId="{DFC91BA4-4C4D-4F4A-B0E4-6D9E22C95497}" srcOrd="0" destOrd="0" presId="urn:microsoft.com/office/officeart/2008/layout/LinedList"/>
    <dgm:cxn modelId="{D8CD3E6E-337A-43C9-8EEF-1105B3C4DA48}" type="presOf" srcId="{B82470A2-BF66-4EF1-9805-2D0055F9940E}" destId="{D6BABECF-4BF3-40D1-8CB6-A3F208F743BA}" srcOrd="0" destOrd="0" presId="urn:microsoft.com/office/officeart/2008/layout/LinedList"/>
    <dgm:cxn modelId="{82C3D18B-F593-419A-AB48-968CD5F5AD59}" type="presOf" srcId="{F3F7BF0B-29F9-4E0C-8DF8-0CDB11A07FB6}" destId="{E9CD110A-5D36-4D43-8704-2E7F5E226358}" srcOrd="0" destOrd="0" presId="urn:microsoft.com/office/officeart/2008/layout/LinedList"/>
    <dgm:cxn modelId="{CD0596AE-EFCE-4FF8-89BE-76CCF92E05D8}" srcId="{F64DA2B4-8DD9-4A5F-B8B5-56927A9BFAB6}" destId="{A83E2E86-57A5-4A78-9BAA-25C4FA8B206F}" srcOrd="0" destOrd="0" parTransId="{62F63908-C923-42EC-84F1-6D0185C02969}" sibTransId="{0BFC2CF3-8FD2-4C3B-9ACD-EE9677E13A39}"/>
    <dgm:cxn modelId="{B3584AB3-7BF2-4806-AB9B-80821FDB2B06}" srcId="{F64DA2B4-8DD9-4A5F-B8B5-56927A9BFAB6}" destId="{F3F7BF0B-29F9-4E0C-8DF8-0CDB11A07FB6}" srcOrd="3" destOrd="0" parTransId="{983BE966-99DF-4DF5-8C47-0CED9A998684}" sibTransId="{0A5E5943-3F08-4CBA-B4F3-CE04C4FD2C59}"/>
    <dgm:cxn modelId="{8B6AE8B7-0923-4FAB-84CF-D01220102707}" srcId="{F64DA2B4-8DD9-4A5F-B8B5-56927A9BFAB6}" destId="{A83D2542-ED26-41A2-8310-665051857B4A}" srcOrd="4" destOrd="0" parTransId="{A1449056-2394-4813-9AC9-9AE939BB75BB}" sibTransId="{A4D1F287-198F-455A-9181-BCF12DBB5490}"/>
    <dgm:cxn modelId="{89EC92D9-2C69-4D59-9C99-A7E92603AB08}" srcId="{F64DA2B4-8DD9-4A5F-B8B5-56927A9BFAB6}" destId="{B82470A2-BF66-4EF1-9805-2D0055F9940E}" srcOrd="5" destOrd="0" parTransId="{2F86D79F-E60C-4478-8456-4D58192FA1A5}" sibTransId="{7453E07F-C462-42A9-8093-953E76465F58}"/>
    <dgm:cxn modelId="{C07962DC-3178-4A89-A4DE-E896711BD929}" srcId="{F64DA2B4-8DD9-4A5F-B8B5-56927A9BFAB6}" destId="{D0E465AC-8124-4E4C-A835-969518CABE4A}" srcOrd="1" destOrd="0" parTransId="{2A0F4194-05F9-439F-BF6A-165C55604342}" sibTransId="{1B6D1E8C-CAA6-4777-9AE6-2BC2C390A413}"/>
    <dgm:cxn modelId="{F91214E6-3B1C-4FC5-8763-A88615B34ED9}" type="presOf" srcId="{D0E465AC-8124-4E4C-A835-969518CABE4A}" destId="{17FF166B-A189-4AF4-BD6E-4BB5C8410229}" srcOrd="0" destOrd="0" presId="urn:microsoft.com/office/officeart/2008/layout/LinedList"/>
    <dgm:cxn modelId="{708B5FF1-1037-49C1-8EEB-48A8B057DC5C}" type="presOf" srcId="{DF14801C-9A44-446E-B6C6-F8FC7A39C413}" destId="{F2365AF6-893D-4398-8554-5E1C2017AA44}" srcOrd="0" destOrd="0" presId="urn:microsoft.com/office/officeart/2008/layout/LinedList"/>
    <dgm:cxn modelId="{4F6FAEFF-B33A-42A7-B5C9-E8127F81BEE9}" type="presOf" srcId="{A83E2E86-57A5-4A78-9BAA-25C4FA8B206F}" destId="{925026CF-970B-4E05-ACB7-26F5EA7EC37E}" srcOrd="0" destOrd="0" presId="urn:microsoft.com/office/officeart/2008/layout/LinedList"/>
    <dgm:cxn modelId="{AD057181-23FB-4D65-8726-E1DA06D378D4}" type="presParOf" srcId="{DFC91BA4-4C4D-4F4A-B0E4-6D9E22C95497}" destId="{9E6B1268-749A-4BCA-BAC5-73EA268ECFED}" srcOrd="0" destOrd="0" presId="urn:microsoft.com/office/officeart/2008/layout/LinedList"/>
    <dgm:cxn modelId="{C0764309-5B94-4B17-9B12-35A32A06F179}" type="presParOf" srcId="{DFC91BA4-4C4D-4F4A-B0E4-6D9E22C95497}" destId="{482E56A5-0D73-4453-9EFB-F7B022B5870B}" srcOrd="1" destOrd="0" presId="urn:microsoft.com/office/officeart/2008/layout/LinedList"/>
    <dgm:cxn modelId="{45421557-443A-43BC-81C9-861D15D44D56}" type="presParOf" srcId="{482E56A5-0D73-4453-9EFB-F7B022B5870B}" destId="{925026CF-970B-4E05-ACB7-26F5EA7EC37E}" srcOrd="0" destOrd="0" presId="urn:microsoft.com/office/officeart/2008/layout/LinedList"/>
    <dgm:cxn modelId="{567A4AFD-84C2-4AC1-A6B6-8F8B7B9ABBDC}" type="presParOf" srcId="{482E56A5-0D73-4453-9EFB-F7B022B5870B}" destId="{24D4F064-CDD9-4D2A-A96B-86FF0D63E93F}" srcOrd="1" destOrd="0" presId="urn:microsoft.com/office/officeart/2008/layout/LinedList"/>
    <dgm:cxn modelId="{2CF6DCE0-545B-498D-92ED-0F3B66CC64FD}" type="presParOf" srcId="{DFC91BA4-4C4D-4F4A-B0E4-6D9E22C95497}" destId="{62F43F35-8CA1-41F8-BD88-01CDCA0B06CD}" srcOrd="2" destOrd="0" presId="urn:microsoft.com/office/officeart/2008/layout/LinedList"/>
    <dgm:cxn modelId="{9BDE3756-3431-4CD2-A40E-319E2824F9C8}" type="presParOf" srcId="{DFC91BA4-4C4D-4F4A-B0E4-6D9E22C95497}" destId="{48845C84-22BE-4EA1-8C0D-6D2E39FCD018}" srcOrd="3" destOrd="0" presId="urn:microsoft.com/office/officeart/2008/layout/LinedList"/>
    <dgm:cxn modelId="{3B7AE090-64A4-45EE-9EC8-C5EF7D0AA6F4}" type="presParOf" srcId="{48845C84-22BE-4EA1-8C0D-6D2E39FCD018}" destId="{17FF166B-A189-4AF4-BD6E-4BB5C8410229}" srcOrd="0" destOrd="0" presId="urn:microsoft.com/office/officeart/2008/layout/LinedList"/>
    <dgm:cxn modelId="{7EB213D6-C0B0-4FC3-8BE1-48901D84BACC}" type="presParOf" srcId="{48845C84-22BE-4EA1-8C0D-6D2E39FCD018}" destId="{8D09B1FB-07B4-4A6A-B4F4-9927B49EB6F2}" srcOrd="1" destOrd="0" presId="urn:microsoft.com/office/officeart/2008/layout/LinedList"/>
    <dgm:cxn modelId="{33B56AFF-11C8-4AAF-9531-91E02602ABD1}" type="presParOf" srcId="{DFC91BA4-4C4D-4F4A-B0E4-6D9E22C95497}" destId="{2FA65CBC-E416-4478-BCE2-F8CBE523A25F}" srcOrd="4" destOrd="0" presId="urn:microsoft.com/office/officeart/2008/layout/LinedList"/>
    <dgm:cxn modelId="{BCB758BC-E096-4CB3-9B0C-59FE1CABF65F}" type="presParOf" srcId="{DFC91BA4-4C4D-4F4A-B0E4-6D9E22C95497}" destId="{6622AEE7-077C-4716-A8FA-6612B70047AB}" srcOrd="5" destOrd="0" presId="urn:microsoft.com/office/officeart/2008/layout/LinedList"/>
    <dgm:cxn modelId="{AB905D80-F682-489E-A5E2-F9AC39EFB12D}" type="presParOf" srcId="{6622AEE7-077C-4716-A8FA-6612B70047AB}" destId="{F2365AF6-893D-4398-8554-5E1C2017AA44}" srcOrd="0" destOrd="0" presId="urn:microsoft.com/office/officeart/2008/layout/LinedList"/>
    <dgm:cxn modelId="{4FF3CCEC-1CC4-4A5C-8484-F97950F1F92B}" type="presParOf" srcId="{6622AEE7-077C-4716-A8FA-6612B70047AB}" destId="{E306D6C0-A165-4C23-98DF-BF7386E8C566}" srcOrd="1" destOrd="0" presId="urn:microsoft.com/office/officeart/2008/layout/LinedList"/>
    <dgm:cxn modelId="{1C52B750-0578-4E88-B09E-139A9C4F6D93}" type="presParOf" srcId="{DFC91BA4-4C4D-4F4A-B0E4-6D9E22C95497}" destId="{F6FC32E3-DE9E-4217-9D7A-0D3A39E35089}" srcOrd="6" destOrd="0" presId="urn:microsoft.com/office/officeart/2008/layout/LinedList"/>
    <dgm:cxn modelId="{DCE689CD-DD93-442D-80EF-E7F004939CC8}" type="presParOf" srcId="{DFC91BA4-4C4D-4F4A-B0E4-6D9E22C95497}" destId="{EC16857E-0AFB-42FF-B86F-C6C5DAE75CDD}" srcOrd="7" destOrd="0" presId="urn:microsoft.com/office/officeart/2008/layout/LinedList"/>
    <dgm:cxn modelId="{D2E56FE5-EBA1-40A4-A37F-587448FBAAA7}" type="presParOf" srcId="{EC16857E-0AFB-42FF-B86F-C6C5DAE75CDD}" destId="{E9CD110A-5D36-4D43-8704-2E7F5E226358}" srcOrd="0" destOrd="0" presId="urn:microsoft.com/office/officeart/2008/layout/LinedList"/>
    <dgm:cxn modelId="{2F2A45F5-B119-44C9-AE2E-DCFC782EF250}" type="presParOf" srcId="{EC16857E-0AFB-42FF-B86F-C6C5DAE75CDD}" destId="{4478C2E4-3421-4A17-9BA4-43CB5E1CE328}" srcOrd="1" destOrd="0" presId="urn:microsoft.com/office/officeart/2008/layout/LinedList"/>
    <dgm:cxn modelId="{02DC6887-D94A-4865-9D6E-426AF74678E3}" type="presParOf" srcId="{DFC91BA4-4C4D-4F4A-B0E4-6D9E22C95497}" destId="{55C0DA81-CAA5-46D6-AB1A-4FE83D684FAE}" srcOrd="8" destOrd="0" presId="urn:microsoft.com/office/officeart/2008/layout/LinedList"/>
    <dgm:cxn modelId="{0F4FE10C-C0B3-4C92-993B-7473BFD83BD4}" type="presParOf" srcId="{DFC91BA4-4C4D-4F4A-B0E4-6D9E22C95497}" destId="{39E95E09-04C4-4B40-A8AC-36085E8B2A5F}" srcOrd="9" destOrd="0" presId="urn:microsoft.com/office/officeart/2008/layout/LinedList"/>
    <dgm:cxn modelId="{11BD72A7-7AF6-4079-84E5-EF47F93EB77A}" type="presParOf" srcId="{39E95E09-04C4-4B40-A8AC-36085E8B2A5F}" destId="{EBDC0205-2D9F-4821-9C95-16D915FF235A}" srcOrd="0" destOrd="0" presId="urn:microsoft.com/office/officeart/2008/layout/LinedList"/>
    <dgm:cxn modelId="{EBDDB841-5B30-4EF7-9CE1-DE386AFD84ED}" type="presParOf" srcId="{39E95E09-04C4-4B40-A8AC-36085E8B2A5F}" destId="{BC80B01C-7D0B-48E6-81E0-346CF7490F14}" srcOrd="1" destOrd="0" presId="urn:microsoft.com/office/officeart/2008/layout/LinedList"/>
    <dgm:cxn modelId="{73C45530-2F5B-4C50-AD69-6CA9576C79AD}" type="presParOf" srcId="{DFC91BA4-4C4D-4F4A-B0E4-6D9E22C95497}" destId="{C979DA64-88C8-4B27-8153-1AEE5F1CA387}" srcOrd="10" destOrd="0" presId="urn:microsoft.com/office/officeart/2008/layout/LinedList"/>
    <dgm:cxn modelId="{8ED7424B-B920-4516-BA0C-5AC34C5BC291}" type="presParOf" srcId="{DFC91BA4-4C4D-4F4A-B0E4-6D9E22C95497}" destId="{5363EFC6-04DB-4253-A005-750E7110C839}" srcOrd="11" destOrd="0" presId="urn:microsoft.com/office/officeart/2008/layout/LinedList"/>
    <dgm:cxn modelId="{0E9F7ED6-AC0E-4138-83EC-1FE57811F2B8}" type="presParOf" srcId="{5363EFC6-04DB-4253-A005-750E7110C839}" destId="{D6BABECF-4BF3-40D1-8CB6-A3F208F743BA}" srcOrd="0" destOrd="0" presId="urn:microsoft.com/office/officeart/2008/layout/LinedList"/>
    <dgm:cxn modelId="{45EDEA28-5F00-44DE-902C-C6760982500B}" type="presParOf" srcId="{5363EFC6-04DB-4253-A005-750E7110C839}" destId="{974EB480-8AE5-4BE7-8463-343688B6F9B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6A86DC8-1789-47D4-9D96-4C19C65759C8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805D7BA5-A496-4649-9C51-437A9B435911}">
      <dgm:prSet/>
      <dgm:spPr/>
      <dgm:t>
        <a:bodyPr/>
        <a:lstStyle/>
        <a:p>
          <a:pPr>
            <a:defRPr cap="all"/>
          </a:pPr>
          <a:r>
            <a:rPr lang="en-US"/>
            <a:t>Maintain an emergency kit with water, food, medications, and supplies</a:t>
          </a:r>
        </a:p>
      </dgm:t>
    </dgm:pt>
    <dgm:pt modelId="{5BE68284-D7C5-4933-B41E-73751D118CCB}" type="parTrans" cxnId="{FF8C666A-EF2E-49DD-83E3-BFE39C2EE316}">
      <dgm:prSet/>
      <dgm:spPr/>
      <dgm:t>
        <a:bodyPr/>
        <a:lstStyle/>
        <a:p>
          <a:endParaRPr lang="en-US"/>
        </a:p>
      </dgm:t>
    </dgm:pt>
    <dgm:pt modelId="{D204FC8C-5793-4749-ADC3-C0E4CC6DC639}" type="sibTrans" cxnId="{FF8C666A-EF2E-49DD-83E3-BFE39C2EE316}">
      <dgm:prSet/>
      <dgm:spPr/>
      <dgm:t>
        <a:bodyPr/>
        <a:lstStyle/>
        <a:p>
          <a:endParaRPr lang="en-US"/>
        </a:p>
      </dgm:t>
    </dgm:pt>
    <dgm:pt modelId="{5D3BCD00-AE9D-4BFD-A9B3-512377A5474C}">
      <dgm:prSet/>
      <dgm:spPr/>
      <dgm:t>
        <a:bodyPr/>
        <a:lstStyle/>
        <a:p>
          <a:pPr>
            <a:defRPr cap="all"/>
          </a:pPr>
          <a:r>
            <a:rPr lang="en-US"/>
            <a:t>Know local evacuation routes and communication plans</a:t>
          </a:r>
        </a:p>
      </dgm:t>
    </dgm:pt>
    <dgm:pt modelId="{E07DEF79-1F8A-4629-8013-EAD9CB7F3B14}" type="parTrans" cxnId="{870BD097-765F-42E4-868F-513ACFC19EEA}">
      <dgm:prSet/>
      <dgm:spPr/>
      <dgm:t>
        <a:bodyPr/>
        <a:lstStyle/>
        <a:p>
          <a:endParaRPr lang="en-US"/>
        </a:p>
      </dgm:t>
    </dgm:pt>
    <dgm:pt modelId="{0AF72CA5-1834-4EE3-BA19-5F0D0CAE27AE}" type="sibTrans" cxnId="{870BD097-765F-42E4-868F-513ACFC19EEA}">
      <dgm:prSet/>
      <dgm:spPr/>
      <dgm:t>
        <a:bodyPr/>
        <a:lstStyle/>
        <a:p>
          <a:endParaRPr lang="en-US"/>
        </a:p>
      </dgm:t>
    </dgm:pt>
    <dgm:pt modelId="{AAB752FB-3DDD-45A9-B176-D2840D9B5999}">
      <dgm:prSet/>
      <dgm:spPr/>
      <dgm:t>
        <a:bodyPr/>
        <a:lstStyle/>
        <a:p>
          <a:pPr>
            <a:defRPr cap="all"/>
          </a:pPr>
          <a:r>
            <a:rPr lang="en-US"/>
            <a:t>Secure heavy furniture and appliances to prevent tipping</a:t>
          </a:r>
        </a:p>
      </dgm:t>
    </dgm:pt>
    <dgm:pt modelId="{1F727B07-BB63-4333-B5D5-9C72338EF2D8}" type="parTrans" cxnId="{22BE2180-196D-4F52-B9CC-45EACDDFD371}">
      <dgm:prSet/>
      <dgm:spPr/>
      <dgm:t>
        <a:bodyPr/>
        <a:lstStyle/>
        <a:p>
          <a:endParaRPr lang="en-US"/>
        </a:p>
      </dgm:t>
    </dgm:pt>
    <dgm:pt modelId="{6A6EB64E-8724-4047-B3B5-CC1C9E742676}" type="sibTrans" cxnId="{22BE2180-196D-4F52-B9CC-45EACDDFD371}">
      <dgm:prSet/>
      <dgm:spPr/>
      <dgm:t>
        <a:bodyPr/>
        <a:lstStyle/>
        <a:p>
          <a:endParaRPr lang="en-US"/>
        </a:p>
      </dgm:t>
    </dgm:pt>
    <dgm:pt modelId="{96408335-4334-46A1-BD3B-9BA5B53977BD}">
      <dgm:prSet/>
      <dgm:spPr/>
      <dgm:t>
        <a:bodyPr/>
        <a:lstStyle/>
        <a:p>
          <a:pPr>
            <a:defRPr cap="all"/>
          </a:pPr>
          <a:r>
            <a:rPr lang="en-US"/>
            <a:t>Keep important documents in a waterproof, fire-resistant location</a:t>
          </a:r>
        </a:p>
      </dgm:t>
    </dgm:pt>
    <dgm:pt modelId="{CD920CBD-E818-4ED3-95F0-A3749594C146}" type="parTrans" cxnId="{F8B6D587-ECFC-47B5-9FC7-25324F202E66}">
      <dgm:prSet/>
      <dgm:spPr/>
      <dgm:t>
        <a:bodyPr/>
        <a:lstStyle/>
        <a:p>
          <a:endParaRPr lang="en-US"/>
        </a:p>
      </dgm:t>
    </dgm:pt>
    <dgm:pt modelId="{30332432-AA6C-4B24-9C1E-7EF32302F7EA}" type="sibTrans" cxnId="{F8B6D587-ECFC-47B5-9FC7-25324F202E66}">
      <dgm:prSet/>
      <dgm:spPr/>
      <dgm:t>
        <a:bodyPr/>
        <a:lstStyle/>
        <a:p>
          <a:endParaRPr lang="en-US"/>
        </a:p>
      </dgm:t>
    </dgm:pt>
    <dgm:pt modelId="{E7F03AE1-6C65-43B3-B619-6504CAEBBB9C}" type="pres">
      <dgm:prSet presAssocID="{E6A86DC8-1789-47D4-9D96-4C19C65759C8}" presName="root" presStyleCnt="0">
        <dgm:presLayoutVars>
          <dgm:dir/>
          <dgm:resizeHandles val="exact"/>
        </dgm:presLayoutVars>
      </dgm:prSet>
      <dgm:spPr/>
    </dgm:pt>
    <dgm:pt modelId="{2E4E9EE0-AD9F-467B-AAC2-E5F0D78B42A9}" type="pres">
      <dgm:prSet presAssocID="{805D7BA5-A496-4649-9C51-437A9B435911}" presName="compNode" presStyleCnt="0"/>
      <dgm:spPr/>
    </dgm:pt>
    <dgm:pt modelId="{B1CDA275-40F6-4B89-A62A-6C28E5C9421B}" type="pres">
      <dgm:prSet presAssocID="{805D7BA5-A496-4649-9C51-437A9B435911}" presName="iconBgRect" presStyleLbl="bgShp" presStyleIdx="0" presStyleCnt="4"/>
      <dgm:spPr/>
    </dgm:pt>
    <dgm:pt modelId="{FDD08942-EE40-4A4F-96D9-2E2B3AE9EFAA}" type="pres">
      <dgm:prSet presAssocID="{805D7BA5-A496-4649-9C51-437A9B43591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rst Aid Kit"/>
        </a:ext>
      </dgm:extLst>
    </dgm:pt>
    <dgm:pt modelId="{32E9C1EF-68A9-4836-9CF6-18DB220D9230}" type="pres">
      <dgm:prSet presAssocID="{805D7BA5-A496-4649-9C51-437A9B435911}" presName="spaceRect" presStyleCnt="0"/>
      <dgm:spPr/>
    </dgm:pt>
    <dgm:pt modelId="{ECC86FC8-3F79-4EE8-B119-623267542564}" type="pres">
      <dgm:prSet presAssocID="{805D7BA5-A496-4649-9C51-437A9B435911}" presName="textRect" presStyleLbl="revTx" presStyleIdx="0" presStyleCnt="4">
        <dgm:presLayoutVars>
          <dgm:chMax val="1"/>
          <dgm:chPref val="1"/>
        </dgm:presLayoutVars>
      </dgm:prSet>
      <dgm:spPr/>
    </dgm:pt>
    <dgm:pt modelId="{811B316B-DD0A-4204-9B31-F15D6BF50687}" type="pres">
      <dgm:prSet presAssocID="{D204FC8C-5793-4749-ADC3-C0E4CC6DC639}" presName="sibTrans" presStyleCnt="0"/>
      <dgm:spPr/>
    </dgm:pt>
    <dgm:pt modelId="{1739E451-6CC4-4BC1-96D2-F8C8625CA7BD}" type="pres">
      <dgm:prSet presAssocID="{5D3BCD00-AE9D-4BFD-A9B3-512377A5474C}" presName="compNode" presStyleCnt="0"/>
      <dgm:spPr/>
    </dgm:pt>
    <dgm:pt modelId="{F9D7AAFC-ABDB-4317-8D38-92BB9B7CD3B4}" type="pres">
      <dgm:prSet presAssocID="{5D3BCD00-AE9D-4BFD-A9B3-512377A5474C}" presName="iconBgRect" presStyleLbl="bgShp" presStyleIdx="1" presStyleCnt="4"/>
      <dgm:spPr/>
    </dgm:pt>
    <dgm:pt modelId="{C1B82184-B551-409D-96B7-C8DCBAEC476B}" type="pres">
      <dgm:prSet presAssocID="{5D3BCD00-AE9D-4BFD-A9B3-512377A5474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70BFBB3D-DC9F-4450-85FA-9612C3EE5C9B}" type="pres">
      <dgm:prSet presAssocID="{5D3BCD00-AE9D-4BFD-A9B3-512377A5474C}" presName="spaceRect" presStyleCnt="0"/>
      <dgm:spPr/>
    </dgm:pt>
    <dgm:pt modelId="{E47B4740-FD54-418E-A1F0-B15BA1B3D182}" type="pres">
      <dgm:prSet presAssocID="{5D3BCD00-AE9D-4BFD-A9B3-512377A5474C}" presName="textRect" presStyleLbl="revTx" presStyleIdx="1" presStyleCnt="4">
        <dgm:presLayoutVars>
          <dgm:chMax val="1"/>
          <dgm:chPref val="1"/>
        </dgm:presLayoutVars>
      </dgm:prSet>
      <dgm:spPr/>
    </dgm:pt>
    <dgm:pt modelId="{D193E50A-DD07-4B46-B60E-B37B60E33ABE}" type="pres">
      <dgm:prSet presAssocID="{0AF72CA5-1834-4EE3-BA19-5F0D0CAE27AE}" presName="sibTrans" presStyleCnt="0"/>
      <dgm:spPr/>
    </dgm:pt>
    <dgm:pt modelId="{79EBB047-021C-492F-A297-8BF34F1F1319}" type="pres">
      <dgm:prSet presAssocID="{AAB752FB-3DDD-45A9-B176-D2840D9B5999}" presName="compNode" presStyleCnt="0"/>
      <dgm:spPr/>
    </dgm:pt>
    <dgm:pt modelId="{9F1D930E-4BCA-4566-B0CA-363211CB3D07}" type="pres">
      <dgm:prSet presAssocID="{AAB752FB-3DDD-45A9-B176-D2840D9B5999}" presName="iconBgRect" presStyleLbl="bgShp" presStyleIdx="2" presStyleCnt="4"/>
      <dgm:spPr/>
    </dgm:pt>
    <dgm:pt modelId="{C945B430-FA2E-4D5E-AF15-0DB7B7790033}" type="pres">
      <dgm:prSet presAssocID="{AAB752FB-3DDD-45A9-B176-D2840D9B599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uch"/>
        </a:ext>
      </dgm:extLst>
    </dgm:pt>
    <dgm:pt modelId="{9E416968-9E03-4BAF-9BD6-D9C0FBDB4A46}" type="pres">
      <dgm:prSet presAssocID="{AAB752FB-3DDD-45A9-B176-D2840D9B5999}" presName="spaceRect" presStyleCnt="0"/>
      <dgm:spPr/>
    </dgm:pt>
    <dgm:pt modelId="{39B24DAF-BF1C-4ADF-9461-504044562216}" type="pres">
      <dgm:prSet presAssocID="{AAB752FB-3DDD-45A9-B176-D2840D9B5999}" presName="textRect" presStyleLbl="revTx" presStyleIdx="2" presStyleCnt="4">
        <dgm:presLayoutVars>
          <dgm:chMax val="1"/>
          <dgm:chPref val="1"/>
        </dgm:presLayoutVars>
      </dgm:prSet>
      <dgm:spPr/>
    </dgm:pt>
    <dgm:pt modelId="{C2399CB3-EB35-4FD4-BEB2-421D4B428A3D}" type="pres">
      <dgm:prSet presAssocID="{6A6EB64E-8724-4047-B3B5-CC1C9E742676}" presName="sibTrans" presStyleCnt="0"/>
      <dgm:spPr/>
    </dgm:pt>
    <dgm:pt modelId="{E7BAACE7-829A-4C3C-9CDC-CC1B76CB36DB}" type="pres">
      <dgm:prSet presAssocID="{96408335-4334-46A1-BD3B-9BA5B53977BD}" presName="compNode" presStyleCnt="0"/>
      <dgm:spPr/>
    </dgm:pt>
    <dgm:pt modelId="{9D74AEBA-119A-41DB-B0CA-98BC00D24F23}" type="pres">
      <dgm:prSet presAssocID="{96408335-4334-46A1-BD3B-9BA5B53977BD}" presName="iconBgRect" presStyleLbl="bgShp" presStyleIdx="3" presStyleCnt="4"/>
      <dgm:spPr/>
    </dgm:pt>
    <dgm:pt modelId="{D1F77EC4-A4C7-4C28-ACE0-CF46EA7938F7}" type="pres">
      <dgm:prSet presAssocID="{96408335-4334-46A1-BD3B-9BA5B53977B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ammable"/>
        </a:ext>
      </dgm:extLst>
    </dgm:pt>
    <dgm:pt modelId="{98D19F63-601E-46DD-99D1-1D742564532E}" type="pres">
      <dgm:prSet presAssocID="{96408335-4334-46A1-BD3B-9BA5B53977BD}" presName="spaceRect" presStyleCnt="0"/>
      <dgm:spPr/>
    </dgm:pt>
    <dgm:pt modelId="{852943DD-A464-4E4D-BCAD-7CA6B1EB996B}" type="pres">
      <dgm:prSet presAssocID="{96408335-4334-46A1-BD3B-9BA5B53977BD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A89D961E-B816-4783-8852-471CCFBFB0FE}" type="presOf" srcId="{805D7BA5-A496-4649-9C51-437A9B435911}" destId="{ECC86FC8-3F79-4EE8-B119-623267542564}" srcOrd="0" destOrd="0" presId="urn:microsoft.com/office/officeart/2018/5/layout/IconCircleLabelList"/>
    <dgm:cxn modelId="{83AF173A-B989-4F75-9C85-8C31F418E97F}" type="presOf" srcId="{E6A86DC8-1789-47D4-9D96-4C19C65759C8}" destId="{E7F03AE1-6C65-43B3-B619-6504CAEBBB9C}" srcOrd="0" destOrd="0" presId="urn:microsoft.com/office/officeart/2018/5/layout/IconCircleLabelList"/>
    <dgm:cxn modelId="{FF8C666A-EF2E-49DD-83E3-BFE39C2EE316}" srcId="{E6A86DC8-1789-47D4-9D96-4C19C65759C8}" destId="{805D7BA5-A496-4649-9C51-437A9B435911}" srcOrd="0" destOrd="0" parTransId="{5BE68284-D7C5-4933-B41E-73751D118CCB}" sibTransId="{D204FC8C-5793-4749-ADC3-C0E4CC6DC639}"/>
    <dgm:cxn modelId="{22BE2180-196D-4F52-B9CC-45EACDDFD371}" srcId="{E6A86DC8-1789-47D4-9D96-4C19C65759C8}" destId="{AAB752FB-3DDD-45A9-B176-D2840D9B5999}" srcOrd="2" destOrd="0" parTransId="{1F727B07-BB63-4333-B5D5-9C72338EF2D8}" sibTransId="{6A6EB64E-8724-4047-B3B5-CC1C9E742676}"/>
    <dgm:cxn modelId="{F8B6D587-ECFC-47B5-9FC7-25324F202E66}" srcId="{E6A86DC8-1789-47D4-9D96-4C19C65759C8}" destId="{96408335-4334-46A1-BD3B-9BA5B53977BD}" srcOrd="3" destOrd="0" parTransId="{CD920CBD-E818-4ED3-95F0-A3749594C146}" sibTransId="{30332432-AA6C-4B24-9C1E-7EF32302F7EA}"/>
    <dgm:cxn modelId="{870BD097-765F-42E4-868F-513ACFC19EEA}" srcId="{E6A86DC8-1789-47D4-9D96-4C19C65759C8}" destId="{5D3BCD00-AE9D-4BFD-A9B3-512377A5474C}" srcOrd="1" destOrd="0" parTransId="{E07DEF79-1F8A-4629-8013-EAD9CB7F3B14}" sibTransId="{0AF72CA5-1834-4EE3-BA19-5F0D0CAE27AE}"/>
    <dgm:cxn modelId="{986A5ED4-7476-47FC-BC21-084EB6206AC1}" type="presOf" srcId="{AAB752FB-3DDD-45A9-B176-D2840D9B5999}" destId="{39B24DAF-BF1C-4ADF-9461-504044562216}" srcOrd="0" destOrd="0" presId="urn:microsoft.com/office/officeart/2018/5/layout/IconCircleLabelList"/>
    <dgm:cxn modelId="{67639FE2-C7EE-4A28-9BF0-1235EA90C958}" type="presOf" srcId="{5D3BCD00-AE9D-4BFD-A9B3-512377A5474C}" destId="{E47B4740-FD54-418E-A1F0-B15BA1B3D182}" srcOrd="0" destOrd="0" presId="urn:microsoft.com/office/officeart/2018/5/layout/IconCircleLabelList"/>
    <dgm:cxn modelId="{E82D43E5-7D81-4AE8-B2E0-A2D583925CB8}" type="presOf" srcId="{96408335-4334-46A1-BD3B-9BA5B53977BD}" destId="{852943DD-A464-4E4D-BCAD-7CA6B1EB996B}" srcOrd="0" destOrd="0" presId="urn:microsoft.com/office/officeart/2018/5/layout/IconCircleLabelList"/>
    <dgm:cxn modelId="{3C17EF9F-18BC-4F8A-8139-1A634FBF2C96}" type="presParOf" srcId="{E7F03AE1-6C65-43B3-B619-6504CAEBBB9C}" destId="{2E4E9EE0-AD9F-467B-AAC2-E5F0D78B42A9}" srcOrd="0" destOrd="0" presId="urn:microsoft.com/office/officeart/2018/5/layout/IconCircleLabelList"/>
    <dgm:cxn modelId="{06933298-69DA-48E7-ABBE-30B7CBAB604D}" type="presParOf" srcId="{2E4E9EE0-AD9F-467B-AAC2-E5F0D78B42A9}" destId="{B1CDA275-40F6-4B89-A62A-6C28E5C9421B}" srcOrd="0" destOrd="0" presId="urn:microsoft.com/office/officeart/2018/5/layout/IconCircleLabelList"/>
    <dgm:cxn modelId="{1EF0C8E6-1C45-4680-A5DC-E2DC624D962C}" type="presParOf" srcId="{2E4E9EE0-AD9F-467B-AAC2-E5F0D78B42A9}" destId="{FDD08942-EE40-4A4F-96D9-2E2B3AE9EFAA}" srcOrd="1" destOrd="0" presId="urn:microsoft.com/office/officeart/2018/5/layout/IconCircleLabelList"/>
    <dgm:cxn modelId="{3B380FAA-31CF-4046-9BF4-F7EAE7F0FE51}" type="presParOf" srcId="{2E4E9EE0-AD9F-467B-AAC2-E5F0D78B42A9}" destId="{32E9C1EF-68A9-4836-9CF6-18DB220D9230}" srcOrd="2" destOrd="0" presId="urn:microsoft.com/office/officeart/2018/5/layout/IconCircleLabelList"/>
    <dgm:cxn modelId="{19623647-60FA-4584-B74C-578E8D17531F}" type="presParOf" srcId="{2E4E9EE0-AD9F-467B-AAC2-E5F0D78B42A9}" destId="{ECC86FC8-3F79-4EE8-B119-623267542564}" srcOrd="3" destOrd="0" presId="urn:microsoft.com/office/officeart/2018/5/layout/IconCircleLabelList"/>
    <dgm:cxn modelId="{58DDB186-F62A-48E8-9831-333F158C4FD0}" type="presParOf" srcId="{E7F03AE1-6C65-43B3-B619-6504CAEBBB9C}" destId="{811B316B-DD0A-4204-9B31-F15D6BF50687}" srcOrd="1" destOrd="0" presId="urn:microsoft.com/office/officeart/2018/5/layout/IconCircleLabelList"/>
    <dgm:cxn modelId="{769025C4-0312-43DB-A2CD-08D71336B37D}" type="presParOf" srcId="{E7F03AE1-6C65-43B3-B619-6504CAEBBB9C}" destId="{1739E451-6CC4-4BC1-96D2-F8C8625CA7BD}" srcOrd="2" destOrd="0" presId="urn:microsoft.com/office/officeart/2018/5/layout/IconCircleLabelList"/>
    <dgm:cxn modelId="{22146DB4-DC15-4BCB-AC8C-A17DCD7BFCEC}" type="presParOf" srcId="{1739E451-6CC4-4BC1-96D2-F8C8625CA7BD}" destId="{F9D7AAFC-ABDB-4317-8D38-92BB9B7CD3B4}" srcOrd="0" destOrd="0" presId="urn:microsoft.com/office/officeart/2018/5/layout/IconCircleLabelList"/>
    <dgm:cxn modelId="{DC2E116C-0ED1-4F12-8840-6FED0FB2C7A0}" type="presParOf" srcId="{1739E451-6CC4-4BC1-96D2-F8C8625CA7BD}" destId="{C1B82184-B551-409D-96B7-C8DCBAEC476B}" srcOrd="1" destOrd="0" presId="urn:microsoft.com/office/officeart/2018/5/layout/IconCircleLabelList"/>
    <dgm:cxn modelId="{CDE50C5C-C9B5-4CE6-B5D2-594F3811F01E}" type="presParOf" srcId="{1739E451-6CC4-4BC1-96D2-F8C8625CA7BD}" destId="{70BFBB3D-DC9F-4450-85FA-9612C3EE5C9B}" srcOrd="2" destOrd="0" presId="urn:microsoft.com/office/officeart/2018/5/layout/IconCircleLabelList"/>
    <dgm:cxn modelId="{3159C06D-7C86-4633-855F-8CDCE2F8D106}" type="presParOf" srcId="{1739E451-6CC4-4BC1-96D2-F8C8625CA7BD}" destId="{E47B4740-FD54-418E-A1F0-B15BA1B3D182}" srcOrd="3" destOrd="0" presId="urn:microsoft.com/office/officeart/2018/5/layout/IconCircleLabelList"/>
    <dgm:cxn modelId="{3EB13E71-D26C-4121-A9E1-4F2FA117E008}" type="presParOf" srcId="{E7F03AE1-6C65-43B3-B619-6504CAEBBB9C}" destId="{D193E50A-DD07-4B46-B60E-B37B60E33ABE}" srcOrd="3" destOrd="0" presId="urn:microsoft.com/office/officeart/2018/5/layout/IconCircleLabelList"/>
    <dgm:cxn modelId="{99C724C5-2670-4535-BD1F-C4E8B62D0FF8}" type="presParOf" srcId="{E7F03AE1-6C65-43B3-B619-6504CAEBBB9C}" destId="{79EBB047-021C-492F-A297-8BF34F1F1319}" srcOrd="4" destOrd="0" presId="urn:microsoft.com/office/officeart/2018/5/layout/IconCircleLabelList"/>
    <dgm:cxn modelId="{B019CCEF-5AEB-491B-80F5-6EFC49139730}" type="presParOf" srcId="{79EBB047-021C-492F-A297-8BF34F1F1319}" destId="{9F1D930E-4BCA-4566-B0CA-363211CB3D07}" srcOrd="0" destOrd="0" presId="urn:microsoft.com/office/officeart/2018/5/layout/IconCircleLabelList"/>
    <dgm:cxn modelId="{C8965E67-484F-4A6D-A726-F1DA4E9952C7}" type="presParOf" srcId="{79EBB047-021C-492F-A297-8BF34F1F1319}" destId="{C945B430-FA2E-4D5E-AF15-0DB7B7790033}" srcOrd="1" destOrd="0" presId="urn:microsoft.com/office/officeart/2018/5/layout/IconCircleLabelList"/>
    <dgm:cxn modelId="{D9DB76CD-34F8-4833-9F60-C2800231A1A2}" type="presParOf" srcId="{79EBB047-021C-492F-A297-8BF34F1F1319}" destId="{9E416968-9E03-4BAF-9BD6-D9C0FBDB4A46}" srcOrd="2" destOrd="0" presId="urn:microsoft.com/office/officeart/2018/5/layout/IconCircleLabelList"/>
    <dgm:cxn modelId="{3CA3F825-B106-45AA-8FEB-8C1FB14C359D}" type="presParOf" srcId="{79EBB047-021C-492F-A297-8BF34F1F1319}" destId="{39B24DAF-BF1C-4ADF-9461-504044562216}" srcOrd="3" destOrd="0" presId="urn:microsoft.com/office/officeart/2018/5/layout/IconCircleLabelList"/>
    <dgm:cxn modelId="{CCCA5B32-2C5A-4991-B550-87041C414FE4}" type="presParOf" srcId="{E7F03AE1-6C65-43B3-B619-6504CAEBBB9C}" destId="{C2399CB3-EB35-4FD4-BEB2-421D4B428A3D}" srcOrd="5" destOrd="0" presId="urn:microsoft.com/office/officeart/2018/5/layout/IconCircleLabelList"/>
    <dgm:cxn modelId="{21C2BF23-804A-4833-B169-B75922116424}" type="presParOf" srcId="{E7F03AE1-6C65-43B3-B619-6504CAEBBB9C}" destId="{E7BAACE7-829A-4C3C-9CDC-CC1B76CB36DB}" srcOrd="6" destOrd="0" presId="urn:microsoft.com/office/officeart/2018/5/layout/IconCircleLabelList"/>
    <dgm:cxn modelId="{F374F213-D220-4670-9D8C-2B2F1FFE1E12}" type="presParOf" srcId="{E7BAACE7-829A-4C3C-9CDC-CC1B76CB36DB}" destId="{9D74AEBA-119A-41DB-B0CA-98BC00D24F23}" srcOrd="0" destOrd="0" presId="urn:microsoft.com/office/officeart/2018/5/layout/IconCircleLabelList"/>
    <dgm:cxn modelId="{92C20616-D827-460E-B175-39C17D5867C9}" type="presParOf" srcId="{E7BAACE7-829A-4C3C-9CDC-CC1B76CB36DB}" destId="{D1F77EC4-A4C7-4C28-ACE0-CF46EA7938F7}" srcOrd="1" destOrd="0" presId="urn:microsoft.com/office/officeart/2018/5/layout/IconCircleLabelList"/>
    <dgm:cxn modelId="{5BC316DE-A2CD-4EA0-90F9-9C8422A081D1}" type="presParOf" srcId="{E7BAACE7-829A-4C3C-9CDC-CC1B76CB36DB}" destId="{98D19F63-601E-46DD-99D1-1D742564532E}" srcOrd="2" destOrd="0" presId="urn:microsoft.com/office/officeart/2018/5/layout/IconCircleLabelList"/>
    <dgm:cxn modelId="{D5BF92F9-A92F-4CB9-8444-394B0B04111C}" type="presParOf" srcId="{E7BAACE7-829A-4C3C-9CDC-CC1B76CB36DB}" destId="{852943DD-A464-4E4D-BCAD-7CA6B1EB996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65B1D67-2529-466F-A474-B9A23889611E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BDB75D2E-5CD2-41FB-ABE6-CB1A9F8074FC}">
      <dgm:prSet/>
      <dgm:spPr/>
      <dgm:t>
        <a:bodyPr/>
        <a:lstStyle/>
        <a:p>
          <a:r>
            <a:rPr lang="en-US"/>
            <a:t>ICC Safety Guides and Checklists</a:t>
          </a:r>
        </a:p>
      </dgm:t>
    </dgm:pt>
    <dgm:pt modelId="{942E9A29-ABF4-4E92-AA34-5020BC6C00BF}" type="parTrans" cxnId="{B2DA18C7-F3CC-4579-88EB-096C4A9E87BE}">
      <dgm:prSet/>
      <dgm:spPr/>
      <dgm:t>
        <a:bodyPr/>
        <a:lstStyle/>
        <a:p>
          <a:endParaRPr lang="en-US"/>
        </a:p>
      </dgm:t>
    </dgm:pt>
    <dgm:pt modelId="{E550A4BB-67D5-449C-9D21-012F2E74AD6C}" type="sibTrans" cxnId="{B2DA18C7-F3CC-4579-88EB-096C4A9E87BE}">
      <dgm:prSet/>
      <dgm:spPr/>
      <dgm:t>
        <a:bodyPr/>
        <a:lstStyle/>
        <a:p>
          <a:endParaRPr lang="en-US"/>
        </a:p>
      </dgm:t>
    </dgm:pt>
    <dgm:pt modelId="{03548D26-5492-488F-831E-B6E3ABADA8F4}">
      <dgm:prSet/>
      <dgm:spPr/>
      <dgm:t>
        <a:bodyPr/>
        <a:lstStyle/>
        <a:p>
          <a:r>
            <a:rPr lang="en-US"/>
            <a:t>Homeowner-friendly code explanations</a:t>
          </a:r>
        </a:p>
      </dgm:t>
    </dgm:pt>
    <dgm:pt modelId="{C5B4D2CC-3739-437A-A0FD-11385A797988}" type="parTrans" cxnId="{2DE51E3D-CA9B-4C93-8C63-261AADB940CF}">
      <dgm:prSet/>
      <dgm:spPr/>
      <dgm:t>
        <a:bodyPr/>
        <a:lstStyle/>
        <a:p>
          <a:endParaRPr lang="en-US"/>
        </a:p>
      </dgm:t>
    </dgm:pt>
    <dgm:pt modelId="{6E24EB41-3B60-4A73-BCB0-128DD98180DA}" type="sibTrans" cxnId="{2DE51E3D-CA9B-4C93-8C63-261AADB940CF}">
      <dgm:prSet/>
      <dgm:spPr/>
      <dgm:t>
        <a:bodyPr/>
        <a:lstStyle/>
        <a:p>
          <a:endParaRPr lang="en-US"/>
        </a:p>
      </dgm:t>
    </dgm:pt>
    <dgm:pt modelId="{43FEDF21-F5AE-47E1-9845-D9E156D50796}">
      <dgm:prSet/>
      <dgm:spPr/>
      <dgm:t>
        <a:bodyPr/>
        <a:lstStyle/>
        <a:p>
          <a:r>
            <a:rPr lang="en-US"/>
            <a:t>DIY safety resources</a:t>
          </a:r>
        </a:p>
      </dgm:t>
    </dgm:pt>
    <dgm:pt modelId="{D693868A-7320-4AFF-84DB-BE417E3A68CE}" type="parTrans" cxnId="{C34FFA49-400A-4B91-907D-AFE11D0ED76C}">
      <dgm:prSet/>
      <dgm:spPr/>
      <dgm:t>
        <a:bodyPr/>
        <a:lstStyle/>
        <a:p>
          <a:endParaRPr lang="en-US"/>
        </a:p>
      </dgm:t>
    </dgm:pt>
    <dgm:pt modelId="{5339A5B1-F9BF-42FC-BAD2-66EE6004B8CC}" type="sibTrans" cxnId="{C34FFA49-400A-4B91-907D-AFE11D0ED76C}">
      <dgm:prSet/>
      <dgm:spPr/>
      <dgm:t>
        <a:bodyPr/>
        <a:lstStyle/>
        <a:p>
          <a:endParaRPr lang="en-US"/>
        </a:p>
      </dgm:t>
    </dgm:pt>
    <dgm:pt modelId="{7E02FA73-9A58-4717-9D8E-30510C6539A1}">
      <dgm:prSet/>
      <dgm:spPr/>
      <dgm:t>
        <a:bodyPr/>
        <a:lstStyle/>
        <a:p>
          <a:r>
            <a:rPr lang="en-US"/>
            <a:t>Information on permits, inspections, and code updates</a:t>
          </a:r>
        </a:p>
      </dgm:t>
    </dgm:pt>
    <dgm:pt modelId="{560B3BFC-4FD7-4495-A160-5CFC92A60D45}" type="parTrans" cxnId="{DDAD3420-D033-4262-AC09-E3C5B39CA7FF}">
      <dgm:prSet/>
      <dgm:spPr/>
      <dgm:t>
        <a:bodyPr/>
        <a:lstStyle/>
        <a:p>
          <a:endParaRPr lang="en-US"/>
        </a:p>
      </dgm:t>
    </dgm:pt>
    <dgm:pt modelId="{7BEC9D08-CBF3-47C4-A794-AF1153FBA9D1}" type="sibTrans" cxnId="{DDAD3420-D033-4262-AC09-E3C5B39CA7FF}">
      <dgm:prSet/>
      <dgm:spPr/>
      <dgm:t>
        <a:bodyPr/>
        <a:lstStyle/>
        <a:p>
          <a:endParaRPr lang="en-US"/>
        </a:p>
      </dgm:t>
    </dgm:pt>
    <dgm:pt modelId="{AEE8F542-D1F3-4DC4-93BC-3F871A22EDBA}" type="pres">
      <dgm:prSet presAssocID="{165B1D67-2529-466F-A474-B9A23889611E}" presName="linear" presStyleCnt="0">
        <dgm:presLayoutVars>
          <dgm:animLvl val="lvl"/>
          <dgm:resizeHandles val="exact"/>
        </dgm:presLayoutVars>
      </dgm:prSet>
      <dgm:spPr/>
    </dgm:pt>
    <dgm:pt modelId="{5E14A703-5018-4803-B12D-2D184B7105F9}" type="pres">
      <dgm:prSet presAssocID="{BDB75D2E-5CD2-41FB-ABE6-CB1A9F8074F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87DD0FE-BDA8-4BC0-8435-70D542438B80}" type="pres">
      <dgm:prSet presAssocID="{E550A4BB-67D5-449C-9D21-012F2E74AD6C}" presName="spacer" presStyleCnt="0"/>
      <dgm:spPr/>
    </dgm:pt>
    <dgm:pt modelId="{0CB0AC18-1C86-49D1-BDDB-B91794C05248}" type="pres">
      <dgm:prSet presAssocID="{03548D26-5492-488F-831E-B6E3ABADA8F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538FA90-2FDE-463D-81C1-7641AFF32078}" type="pres">
      <dgm:prSet presAssocID="{6E24EB41-3B60-4A73-BCB0-128DD98180DA}" presName="spacer" presStyleCnt="0"/>
      <dgm:spPr/>
    </dgm:pt>
    <dgm:pt modelId="{13B88779-C088-47AC-82D9-CA05F6C084A1}" type="pres">
      <dgm:prSet presAssocID="{43FEDF21-F5AE-47E1-9845-D9E156D5079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D526BC2-ABBD-4F30-B77F-DB284109B77F}" type="pres">
      <dgm:prSet presAssocID="{5339A5B1-F9BF-42FC-BAD2-66EE6004B8CC}" presName="spacer" presStyleCnt="0"/>
      <dgm:spPr/>
    </dgm:pt>
    <dgm:pt modelId="{3579A29A-A7BE-43CF-88AD-4788D16F8E19}" type="pres">
      <dgm:prSet presAssocID="{7E02FA73-9A58-4717-9D8E-30510C6539A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8424514-FCB6-49F9-AAA2-BCDD0A565AF9}" type="presOf" srcId="{BDB75D2E-5CD2-41FB-ABE6-CB1A9F8074FC}" destId="{5E14A703-5018-4803-B12D-2D184B7105F9}" srcOrd="0" destOrd="0" presId="urn:microsoft.com/office/officeart/2005/8/layout/vList2"/>
    <dgm:cxn modelId="{DDAD3420-D033-4262-AC09-E3C5B39CA7FF}" srcId="{165B1D67-2529-466F-A474-B9A23889611E}" destId="{7E02FA73-9A58-4717-9D8E-30510C6539A1}" srcOrd="3" destOrd="0" parTransId="{560B3BFC-4FD7-4495-A160-5CFC92A60D45}" sibTransId="{7BEC9D08-CBF3-47C4-A794-AF1153FBA9D1}"/>
    <dgm:cxn modelId="{B03CF722-34C3-4C58-99C6-37B30FFDA909}" type="presOf" srcId="{165B1D67-2529-466F-A474-B9A23889611E}" destId="{AEE8F542-D1F3-4DC4-93BC-3F871A22EDBA}" srcOrd="0" destOrd="0" presId="urn:microsoft.com/office/officeart/2005/8/layout/vList2"/>
    <dgm:cxn modelId="{5330E936-DA30-4FD8-9EC7-C9B98CEB66E4}" type="presOf" srcId="{43FEDF21-F5AE-47E1-9845-D9E156D50796}" destId="{13B88779-C088-47AC-82D9-CA05F6C084A1}" srcOrd="0" destOrd="0" presId="urn:microsoft.com/office/officeart/2005/8/layout/vList2"/>
    <dgm:cxn modelId="{2DE51E3D-CA9B-4C93-8C63-261AADB940CF}" srcId="{165B1D67-2529-466F-A474-B9A23889611E}" destId="{03548D26-5492-488F-831E-B6E3ABADA8F4}" srcOrd="1" destOrd="0" parTransId="{C5B4D2CC-3739-437A-A0FD-11385A797988}" sibTransId="{6E24EB41-3B60-4A73-BCB0-128DD98180DA}"/>
    <dgm:cxn modelId="{C34FFA49-400A-4B91-907D-AFE11D0ED76C}" srcId="{165B1D67-2529-466F-A474-B9A23889611E}" destId="{43FEDF21-F5AE-47E1-9845-D9E156D50796}" srcOrd="2" destOrd="0" parTransId="{D693868A-7320-4AFF-84DB-BE417E3A68CE}" sibTransId="{5339A5B1-F9BF-42FC-BAD2-66EE6004B8CC}"/>
    <dgm:cxn modelId="{01A6D07F-2C58-405D-B451-2A888F45B158}" type="presOf" srcId="{03548D26-5492-488F-831E-B6E3ABADA8F4}" destId="{0CB0AC18-1C86-49D1-BDDB-B91794C05248}" srcOrd="0" destOrd="0" presId="urn:microsoft.com/office/officeart/2005/8/layout/vList2"/>
    <dgm:cxn modelId="{F69F0CA6-1A3B-44BE-9EDD-AF250322B743}" type="presOf" srcId="{7E02FA73-9A58-4717-9D8E-30510C6539A1}" destId="{3579A29A-A7BE-43CF-88AD-4788D16F8E19}" srcOrd="0" destOrd="0" presId="urn:microsoft.com/office/officeart/2005/8/layout/vList2"/>
    <dgm:cxn modelId="{B2DA18C7-F3CC-4579-88EB-096C4A9E87BE}" srcId="{165B1D67-2529-466F-A474-B9A23889611E}" destId="{BDB75D2E-5CD2-41FB-ABE6-CB1A9F8074FC}" srcOrd="0" destOrd="0" parTransId="{942E9A29-ABF4-4E92-AA34-5020BC6C00BF}" sibTransId="{E550A4BB-67D5-449C-9D21-012F2E74AD6C}"/>
    <dgm:cxn modelId="{3DB34645-A3F5-451C-AF43-AB6C1DA621AA}" type="presParOf" srcId="{AEE8F542-D1F3-4DC4-93BC-3F871A22EDBA}" destId="{5E14A703-5018-4803-B12D-2D184B7105F9}" srcOrd="0" destOrd="0" presId="urn:microsoft.com/office/officeart/2005/8/layout/vList2"/>
    <dgm:cxn modelId="{6A5747DA-3C79-44AB-9D85-9E30EEB7EF77}" type="presParOf" srcId="{AEE8F542-D1F3-4DC4-93BC-3F871A22EDBA}" destId="{F87DD0FE-BDA8-4BC0-8435-70D542438B80}" srcOrd="1" destOrd="0" presId="urn:microsoft.com/office/officeart/2005/8/layout/vList2"/>
    <dgm:cxn modelId="{0BAAE937-1CF7-41B9-8445-00CBAA994F15}" type="presParOf" srcId="{AEE8F542-D1F3-4DC4-93BC-3F871A22EDBA}" destId="{0CB0AC18-1C86-49D1-BDDB-B91794C05248}" srcOrd="2" destOrd="0" presId="urn:microsoft.com/office/officeart/2005/8/layout/vList2"/>
    <dgm:cxn modelId="{D3BE21A8-BE80-4873-8066-26CD965FC21D}" type="presParOf" srcId="{AEE8F542-D1F3-4DC4-93BC-3F871A22EDBA}" destId="{4538FA90-2FDE-463D-81C1-7641AFF32078}" srcOrd="3" destOrd="0" presId="urn:microsoft.com/office/officeart/2005/8/layout/vList2"/>
    <dgm:cxn modelId="{DDB4F869-9E6C-443E-875C-C493FA37B82A}" type="presParOf" srcId="{AEE8F542-D1F3-4DC4-93BC-3F871A22EDBA}" destId="{13B88779-C088-47AC-82D9-CA05F6C084A1}" srcOrd="4" destOrd="0" presId="urn:microsoft.com/office/officeart/2005/8/layout/vList2"/>
    <dgm:cxn modelId="{67E05785-55F8-47FD-B6E3-B542B0F27B39}" type="presParOf" srcId="{AEE8F542-D1F3-4DC4-93BC-3F871A22EDBA}" destId="{CD526BC2-ABBD-4F30-B77F-DB284109B77F}" srcOrd="5" destOrd="0" presId="urn:microsoft.com/office/officeart/2005/8/layout/vList2"/>
    <dgm:cxn modelId="{6691B668-65DF-4EE8-9C09-047ECD0F78A7}" type="presParOf" srcId="{AEE8F542-D1F3-4DC4-93BC-3F871A22EDBA}" destId="{3579A29A-A7BE-43CF-88AD-4788D16F8E1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7AC80D1-F73B-4A12-A194-C488D80DDE84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8AB010B-1C90-4172-8D37-6E56771BA399}">
      <dgm:prSet/>
      <dgm:spPr/>
      <dgm:t>
        <a:bodyPr/>
        <a:lstStyle/>
        <a:p>
          <a:r>
            <a:rPr lang="en-US"/>
            <a:t>El Dorado County Planning &amp; Building Department-Building Division</a:t>
          </a:r>
        </a:p>
      </dgm:t>
    </dgm:pt>
    <dgm:pt modelId="{1CEF7A83-6397-4824-8125-2DE2D336D616}" type="parTrans" cxnId="{B486AC2A-7DB8-4A23-A836-AB8A471402A4}">
      <dgm:prSet/>
      <dgm:spPr/>
      <dgm:t>
        <a:bodyPr/>
        <a:lstStyle/>
        <a:p>
          <a:endParaRPr lang="en-US"/>
        </a:p>
      </dgm:t>
    </dgm:pt>
    <dgm:pt modelId="{5DB3E708-EC1D-4238-B342-80843D2F962C}" type="sibTrans" cxnId="{B486AC2A-7DB8-4A23-A836-AB8A471402A4}">
      <dgm:prSet/>
      <dgm:spPr/>
      <dgm:t>
        <a:bodyPr/>
        <a:lstStyle/>
        <a:p>
          <a:endParaRPr lang="en-US"/>
        </a:p>
      </dgm:t>
    </dgm:pt>
    <dgm:pt modelId="{7728D7CA-F90D-4046-83B6-26669C5F14A7}">
      <dgm:prSet/>
      <dgm:spPr/>
      <dgm:t>
        <a:bodyPr/>
        <a:lstStyle/>
        <a:p>
          <a:r>
            <a:rPr lang="en-US"/>
            <a:t>530-621-5315</a:t>
          </a:r>
        </a:p>
      </dgm:t>
    </dgm:pt>
    <dgm:pt modelId="{A5109FF8-8F7F-41E0-A221-2AF80696A7E7}" type="parTrans" cxnId="{6352AA20-82C5-4F36-BC54-FC29A505EF86}">
      <dgm:prSet/>
      <dgm:spPr/>
      <dgm:t>
        <a:bodyPr/>
        <a:lstStyle/>
        <a:p>
          <a:endParaRPr lang="en-US"/>
        </a:p>
      </dgm:t>
    </dgm:pt>
    <dgm:pt modelId="{E36B43ED-E001-43AD-9EEC-F1DD1794B11D}" type="sibTrans" cxnId="{6352AA20-82C5-4F36-BC54-FC29A505EF86}">
      <dgm:prSet/>
      <dgm:spPr/>
      <dgm:t>
        <a:bodyPr/>
        <a:lstStyle/>
        <a:p>
          <a:endParaRPr lang="en-US"/>
        </a:p>
      </dgm:t>
    </dgm:pt>
    <dgm:pt modelId="{70F02F51-9E0D-4C56-BB14-7CC7C060F7EF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bldgdept@edcgov.us</a:t>
          </a:r>
          <a:endParaRPr lang="en-US" b="1" dirty="0">
            <a:solidFill>
              <a:schemeClr val="tx1"/>
            </a:solidFill>
          </a:endParaRPr>
        </a:p>
      </dgm:t>
    </dgm:pt>
    <dgm:pt modelId="{2404E032-5D57-4C9B-B2F8-C1284DA70532}" type="parTrans" cxnId="{5CAF1101-D122-4F7F-B0AD-7009C795AE7C}">
      <dgm:prSet/>
      <dgm:spPr/>
      <dgm:t>
        <a:bodyPr/>
        <a:lstStyle/>
        <a:p>
          <a:endParaRPr lang="en-US"/>
        </a:p>
      </dgm:t>
    </dgm:pt>
    <dgm:pt modelId="{63C806E5-2FBF-4140-8DF8-A93E73A5AE88}" type="sibTrans" cxnId="{5CAF1101-D122-4F7F-B0AD-7009C795AE7C}">
      <dgm:prSet/>
      <dgm:spPr/>
      <dgm:t>
        <a:bodyPr/>
        <a:lstStyle/>
        <a:p>
          <a:endParaRPr lang="en-US"/>
        </a:p>
      </dgm:t>
    </dgm:pt>
    <dgm:pt modelId="{5B441E90-C5A0-4B1C-9428-2CB2C574A276}">
      <dgm:prSet/>
      <dgm:spPr/>
      <dgm:t>
        <a:bodyPr/>
        <a:lstStyle/>
        <a:p>
          <a:r>
            <a:rPr lang="en-US"/>
            <a:t>Monday - Friday</a:t>
          </a:r>
          <a:br>
            <a:rPr lang="en-US"/>
          </a:br>
          <a:r>
            <a:rPr lang="en-US"/>
            <a:t>(Excluding Wednesday)</a:t>
          </a:r>
          <a:br>
            <a:rPr lang="en-US"/>
          </a:br>
          <a:r>
            <a:rPr lang="en-US"/>
            <a:t>8 AM - Noon Walk-ins</a:t>
          </a:r>
          <a:br>
            <a:rPr lang="en-US"/>
          </a:br>
          <a:r>
            <a:rPr lang="en-US"/>
            <a:t>1 PM - 4 PM Appointments Only</a:t>
          </a:r>
          <a:br>
            <a:rPr lang="en-US"/>
          </a:br>
          <a:r>
            <a:rPr lang="en-US"/>
            <a:t>Wednesday</a:t>
          </a:r>
          <a:br>
            <a:rPr lang="en-US"/>
          </a:br>
          <a:r>
            <a:rPr lang="en-US"/>
            <a:t>9 AM - Noon Walk-ins</a:t>
          </a:r>
          <a:br>
            <a:rPr lang="en-US"/>
          </a:br>
          <a:r>
            <a:rPr lang="en-US"/>
            <a:t>1 PM - 4 PM Appointments Only</a:t>
          </a:r>
        </a:p>
      </dgm:t>
    </dgm:pt>
    <dgm:pt modelId="{8661B9DD-D4E4-40D4-8643-4F9A60479293}" type="parTrans" cxnId="{CA0A549A-8414-469C-AA52-26511DB84653}">
      <dgm:prSet/>
      <dgm:spPr/>
      <dgm:t>
        <a:bodyPr/>
        <a:lstStyle/>
        <a:p>
          <a:endParaRPr lang="en-US"/>
        </a:p>
      </dgm:t>
    </dgm:pt>
    <dgm:pt modelId="{3D28875A-8AA9-4B01-A44F-C244F6BAE5FC}" type="sibTrans" cxnId="{CA0A549A-8414-469C-AA52-26511DB84653}">
      <dgm:prSet/>
      <dgm:spPr/>
      <dgm:t>
        <a:bodyPr/>
        <a:lstStyle/>
        <a:p>
          <a:endParaRPr lang="en-US"/>
        </a:p>
      </dgm:t>
    </dgm:pt>
    <dgm:pt modelId="{C81191EE-4B48-45A1-8DC4-68F59151FC7D}" type="pres">
      <dgm:prSet presAssocID="{27AC80D1-F73B-4A12-A194-C488D80DDE84}" presName="matrix" presStyleCnt="0">
        <dgm:presLayoutVars>
          <dgm:chMax val="1"/>
          <dgm:dir/>
          <dgm:resizeHandles val="exact"/>
        </dgm:presLayoutVars>
      </dgm:prSet>
      <dgm:spPr/>
    </dgm:pt>
    <dgm:pt modelId="{58CFD614-302C-4EA7-AF3D-F01B82B43150}" type="pres">
      <dgm:prSet presAssocID="{27AC80D1-F73B-4A12-A194-C488D80DDE84}" presName="diamond" presStyleLbl="bgShp" presStyleIdx="0" presStyleCnt="1"/>
      <dgm:spPr/>
    </dgm:pt>
    <dgm:pt modelId="{06B7FE47-768D-4056-8EA5-34A6656B9D8F}" type="pres">
      <dgm:prSet presAssocID="{27AC80D1-F73B-4A12-A194-C488D80DDE84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31E2928-F331-4124-A717-1BEC023F2558}" type="pres">
      <dgm:prSet presAssocID="{27AC80D1-F73B-4A12-A194-C488D80DDE84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76E1C714-E779-4A04-8197-91B9BC42E5B0}" type="pres">
      <dgm:prSet presAssocID="{27AC80D1-F73B-4A12-A194-C488D80DDE84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F68E679-AAE4-4F73-87D9-9077F16F13D3}" type="pres">
      <dgm:prSet presAssocID="{27AC80D1-F73B-4A12-A194-C488D80DDE84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5CAF1101-D122-4F7F-B0AD-7009C795AE7C}" srcId="{27AC80D1-F73B-4A12-A194-C488D80DDE84}" destId="{70F02F51-9E0D-4C56-BB14-7CC7C060F7EF}" srcOrd="2" destOrd="0" parTransId="{2404E032-5D57-4C9B-B2F8-C1284DA70532}" sibTransId="{63C806E5-2FBF-4140-8DF8-A93E73A5AE88}"/>
    <dgm:cxn modelId="{6352AA20-82C5-4F36-BC54-FC29A505EF86}" srcId="{27AC80D1-F73B-4A12-A194-C488D80DDE84}" destId="{7728D7CA-F90D-4046-83B6-26669C5F14A7}" srcOrd="1" destOrd="0" parTransId="{A5109FF8-8F7F-41E0-A221-2AF80696A7E7}" sibTransId="{E36B43ED-E001-43AD-9EEC-F1DD1794B11D}"/>
    <dgm:cxn modelId="{B486AC2A-7DB8-4A23-A836-AB8A471402A4}" srcId="{27AC80D1-F73B-4A12-A194-C488D80DDE84}" destId="{18AB010B-1C90-4172-8D37-6E56771BA399}" srcOrd="0" destOrd="0" parTransId="{1CEF7A83-6397-4824-8125-2DE2D336D616}" sibTransId="{5DB3E708-EC1D-4238-B342-80843D2F962C}"/>
    <dgm:cxn modelId="{960E1F72-69FE-42A9-9ADE-63CB1325E780}" type="presOf" srcId="{27AC80D1-F73B-4A12-A194-C488D80DDE84}" destId="{C81191EE-4B48-45A1-8DC4-68F59151FC7D}" srcOrd="0" destOrd="0" presId="urn:microsoft.com/office/officeart/2005/8/layout/matrix3"/>
    <dgm:cxn modelId="{1558A25A-4CFC-4B22-9B47-3C757CCE6938}" type="presOf" srcId="{5B441E90-C5A0-4B1C-9428-2CB2C574A276}" destId="{DF68E679-AAE4-4F73-87D9-9077F16F13D3}" srcOrd="0" destOrd="0" presId="urn:microsoft.com/office/officeart/2005/8/layout/matrix3"/>
    <dgm:cxn modelId="{CA0A549A-8414-469C-AA52-26511DB84653}" srcId="{27AC80D1-F73B-4A12-A194-C488D80DDE84}" destId="{5B441E90-C5A0-4B1C-9428-2CB2C574A276}" srcOrd="3" destOrd="0" parTransId="{8661B9DD-D4E4-40D4-8643-4F9A60479293}" sibTransId="{3D28875A-8AA9-4B01-A44F-C244F6BAE5FC}"/>
    <dgm:cxn modelId="{744D199F-4EEC-4BF1-9BFA-D55C2A5661A3}" type="presOf" srcId="{18AB010B-1C90-4172-8D37-6E56771BA399}" destId="{06B7FE47-768D-4056-8EA5-34A6656B9D8F}" srcOrd="0" destOrd="0" presId="urn:microsoft.com/office/officeart/2005/8/layout/matrix3"/>
    <dgm:cxn modelId="{477CB7B9-AB7E-4D91-8784-D2012F0EE60E}" type="presOf" srcId="{70F02F51-9E0D-4C56-BB14-7CC7C060F7EF}" destId="{76E1C714-E779-4A04-8197-91B9BC42E5B0}" srcOrd="0" destOrd="0" presId="urn:microsoft.com/office/officeart/2005/8/layout/matrix3"/>
    <dgm:cxn modelId="{C137DAE4-92D3-4DA7-966C-C1313EEFE52B}" type="presOf" srcId="{7728D7CA-F90D-4046-83B6-26669C5F14A7}" destId="{731E2928-F331-4124-A717-1BEC023F2558}" srcOrd="0" destOrd="0" presId="urn:microsoft.com/office/officeart/2005/8/layout/matrix3"/>
    <dgm:cxn modelId="{E5568D2C-1B4A-41AE-8445-4BF2598A542F}" type="presParOf" srcId="{C81191EE-4B48-45A1-8DC4-68F59151FC7D}" destId="{58CFD614-302C-4EA7-AF3D-F01B82B43150}" srcOrd="0" destOrd="0" presId="urn:microsoft.com/office/officeart/2005/8/layout/matrix3"/>
    <dgm:cxn modelId="{BC64B87F-57D2-4C16-B486-3F6F995B853B}" type="presParOf" srcId="{C81191EE-4B48-45A1-8DC4-68F59151FC7D}" destId="{06B7FE47-768D-4056-8EA5-34A6656B9D8F}" srcOrd="1" destOrd="0" presId="urn:microsoft.com/office/officeart/2005/8/layout/matrix3"/>
    <dgm:cxn modelId="{B27F7594-DCCE-489A-8EC9-587071A7ADFA}" type="presParOf" srcId="{C81191EE-4B48-45A1-8DC4-68F59151FC7D}" destId="{731E2928-F331-4124-A717-1BEC023F2558}" srcOrd="2" destOrd="0" presId="urn:microsoft.com/office/officeart/2005/8/layout/matrix3"/>
    <dgm:cxn modelId="{160C1C10-C610-4D44-9E0C-AE2604D06C11}" type="presParOf" srcId="{C81191EE-4B48-45A1-8DC4-68F59151FC7D}" destId="{76E1C714-E779-4A04-8197-91B9BC42E5B0}" srcOrd="3" destOrd="0" presId="urn:microsoft.com/office/officeart/2005/8/layout/matrix3"/>
    <dgm:cxn modelId="{BB24B1EE-E7BA-42BD-9990-A74D416121CB}" type="presParOf" srcId="{C81191EE-4B48-45A1-8DC4-68F59151FC7D}" destId="{DF68E679-AAE4-4F73-87D9-9077F16F13D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3F90F2-9820-4FE3-B2C7-4EFBEDF72598}">
      <dsp:nvSpPr>
        <dsp:cNvPr id="0" name=""/>
        <dsp:cNvSpPr/>
      </dsp:nvSpPr>
      <dsp:spPr>
        <a:xfrm>
          <a:off x="947201" y="567162"/>
          <a:ext cx="1451800" cy="14518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B9022A-895C-4974-96AD-DD1C337642F4}">
      <dsp:nvSpPr>
        <dsp:cNvPr id="0" name=""/>
        <dsp:cNvSpPr/>
      </dsp:nvSpPr>
      <dsp:spPr>
        <a:xfrm>
          <a:off x="59990" y="2402242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Safe construction practices help protect families, homes, and neighborhoods.</a:t>
          </a:r>
        </a:p>
      </dsp:txBody>
      <dsp:txXfrm>
        <a:off x="59990" y="2402242"/>
        <a:ext cx="3226223" cy="720000"/>
      </dsp:txXfrm>
    </dsp:sp>
    <dsp:sp modelId="{FF2BB5B2-2B56-48B8-B4D5-1083F6E81EA6}">
      <dsp:nvSpPr>
        <dsp:cNvPr id="0" name=""/>
        <dsp:cNvSpPr/>
      </dsp:nvSpPr>
      <dsp:spPr>
        <a:xfrm>
          <a:off x="4738014" y="567162"/>
          <a:ext cx="1451800" cy="14518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3A1190-EEBB-4CDB-A96C-8D213B062BD0}">
      <dsp:nvSpPr>
        <dsp:cNvPr id="0" name=""/>
        <dsp:cNvSpPr/>
      </dsp:nvSpPr>
      <dsp:spPr>
        <a:xfrm>
          <a:off x="3850802" y="2402242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Modern building codes reduce the risk of fires, structural failures, and injuries.</a:t>
          </a:r>
        </a:p>
      </dsp:txBody>
      <dsp:txXfrm>
        <a:off x="3850802" y="2402242"/>
        <a:ext cx="3226223" cy="720000"/>
      </dsp:txXfrm>
    </dsp:sp>
    <dsp:sp modelId="{751BC8F7-2F4F-4546-9B27-D7B79D26F48B}">
      <dsp:nvSpPr>
        <dsp:cNvPr id="0" name=""/>
        <dsp:cNvSpPr/>
      </dsp:nvSpPr>
      <dsp:spPr>
        <a:xfrm>
          <a:off x="8528826" y="567162"/>
          <a:ext cx="1451800" cy="14518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0B0C87-962D-4335-AE99-B1EC8CB03979}">
      <dsp:nvSpPr>
        <dsp:cNvPr id="0" name=""/>
        <dsp:cNvSpPr/>
      </dsp:nvSpPr>
      <dsp:spPr>
        <a:xfrm>
          <a:off x="7641615" y="2402242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Proactive safety steps strengthen community resilience and reduce long-term repair costs.</a:t>
          </a:r>
        </a:p>
      </dsp:txBody>
      <dsp:txXfrm>
        <a:off x="7641615" y="2402242"/>
        <a:ext cx="3226223" cy="7200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CDBC48-0293-4438-B015-21005BDE0366}">
      <dsp:nvSpPr>
        <dsp:cNvPr id="0" name=""/>
        <dsp:cNvSpPr/>
      </dsp:nvSpPr>
      <dsp:spPr>
        <a:xfrm>
          <a:off x="1747800" y="407356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26016C-10EF-428F-8B26-4CF37AE32DCA}">
      <dsp:nvSpPr>
        <dsp:cNvPr id="0" name=""/>
        <dsp:cNvSpPr/>
      </dsp:nvSpPr>
      <dsp:spPr>
        <a:xfrm>
          <a:off x="559800" y="2821519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Safe homes begin with informed choices.</a:t>
          </a:r>
        </a:p>
      </dsp:txBody>
      <dsp:txXfrm>
        <a:off x="559800" y="2821519"/>
        <a:ext cx="4320000" cy="720000"/>
      </dsp:txXfrm>
    </dsp:sp>
    <dsp:sp modelId="{82FCEE9F-C4C3-4ADC-811B-BB66A489EDFC}">
      <dsp:nvSpPr>
        <dsp:cNvPr id="0" name=""/>
        <dsp:cNvSpPr/>
      </dsp:nvSpPr>
      <dsp:spPr>
        <a:xfrm>
          <a:off x="6823800" y="407356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6A0A3E-E51E-44FC-8065-0B28EE27765A}">
      <dsp:nvSpPr>
        <dsp:cNvPr id="0" name=""/>
        <dsp:cNvSpPr/>
      </dsp:nvSpPr>
      <dsp:spPr>
        <a:xfrm>
          <a:off x="5635800" y="2821519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Together, we build a stronger, safer community</a:t>
          </a:r>
        </a:p>
      </dsp:txBody>
      <dsp:txXfrm>
        <a:off x="5635800" y="2821519"/>
        <a:ext cx="4320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D9A195-104E-4D67-87D5-9C7FD77EB402}">
      <dsp:nvSpPr>
        <dsp:cNvPr id="0" name=""/>
        <dsp:cNvSpPr/>
      </dsp:nvSpPr>
      <dsp:spPr>
        <a:xfrm>
          <a:off x="3040792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57014" y="912848"/>
        <a:ext cx="34897" cy="6979"/>
      </dsp:txXfrm>
    </dsp:sp>
    <dsp:sp modelId="{5046D26C-6B0D-40DD-B451-745C84F020A7}">
      <dsp:nvSpPr>
        <dsp:cNvPr id="0" name=""/>
        <dsp:cNvSpPr/>
      </dsp:nvSpPr>
      <dsp:spPr>
        <a:xfrm>
          <a:off x="8061" y="5979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Unsecured Water Heaters</a:t>
          </a:r>
        </a:p>
      </dsp:txBody>
      <dsp:txXfrm>
        <a:off x="8061" y="5979"/>
        <a:ext cx="3034531" cy="1820718"/>
      </dsp:txXfrm>
    </dsp:sp>
    <dsp:sp modelId="{F22782D6-5DEB-440D-843A-D6E0F4F4A2C7}">
      <dsp:nvSpPr>
        <dsp:cNvPr id="0" name=""/>
        <dsp:cNvSpPr/>
      </dsp:nvSpPr>
      <dsp:spPr>
        <a:xfrm>
          <a:off x="6773265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089488" y="912848"/>
        <a:ext cx="34897" cy="6979"/>
      </dsp:txXfrm>
    </dsp:sp>
    <dsp:sp modelId="{499BD105-9C36-4479-B19E-38192F9D540C}">
      <dsp:nvSpPr>
        <dsp:cNvPr id="0" name=""/>
        <dsp:cNvSpPr/>
      </dsp:nvSpPr>
      <dsp:spPr>
        <a:xfrm>
          <a:off x="3740534" y="5979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Blocked exits and pathways</a:t>
          </a:r>
        </a:p>
      </dsp:txBody>
      <dsp:txXfrm>
        <a:off x="3740534" y="5979"/>
        <a:ext cx="3034531" cy="1820718"/>
      </dsp:txXfrm>
    </dsp:sp>
    <dsp:sp modelId="{98B9FF37-88D6-42B8-B763-F27124C08675}">
      <dsp:nvSpPr>
        <dsp:cNvPr id="0" name=""/>
        <dsp:cNvSpPr/>
      </dsp:nvSpPr>
      <dsp:spPr>
        <a:xfrm>
          <a:off x="1525326" y="1824897"/>
          <a:ext cx="7464946" cy="667342"/>
        </a:xfrm>
        <a:custGeom>
          <a:avLst/>
          <a:gdLst/>
          <a:ahLst/>
          <a:cxnLst/>
          <a:rect l="0" t="0" r="0" b="0"/>
          <a:pathLst>
            <a:path>
              <a:moveTo>
                <a:pt x="7464946" y="0"/>
              </a:moveTo>
              <a:lnTo>
                <a:pt x="7464946" y="350771"/>
              </a:lnTo>
              <a:lnTo>
                <a:pt x="0" y="350771"/>
              </a:lnTo>
              <a:lnTo>
                <a:pt x="0" y="6673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70362" y="2155079"/>
        <a:ext cx="374875" cy="6979"/>
      </dsp:txXfrm>
    </dsp:sp>
    <dsp:sp modelId="{661546B4-B95F-458C-9B90-6D66687086EA}">
      <dsp:nvSpPr>
        <dsp:cNvPr id="0" name=""/>
        <dsp:cNvSpPr/>
      </dsp:nvSpPr>
      <dsp:spPr>
        <a:xfrm>
          <a:off x="7473007" y="5979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Overloaded electrical outlets</a:t>
          </a:r>
        </a:p>
      </dsp:txBody>
      <dsp:txXfrm>
        <a:off x="7473007" y="5979"/>
        <a:ext cx="3034531" cy="1820718"/>
      </dsp:txXfrm>
    </dsp:sp>
    <dsp:sp modelId="{8B89578E-CF2F-4593-B201-D02076276838}">
      <dsp:nvSpPr>
        <dsp:cNvPr id="0" name=""/>
        <dsp:cNvSpPr/>
      </dsp:nvSpPr>
      <dsp:spPr>
        <a:xfrm>
          <a:off x="3040792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57014" y="3431509"/>
        <a:ext cx="34897" cy="6979"/>
      </dsp:txXfrm>
    </dsp:sp>
    <dsp:sp modelId="{8F68891A-896C-4BA9-9487-E35303A3070E}">
      <dsp:nvSpPr>
        <dsp:cNvPr id="0" name=""/>
        <dsp:cNvSpPr/>
      </dsp:nvSpPr>
      <dsp:spPr>
        <a:xfrm>
          <a:off x="8061" y="2524640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Missing or aging smoke alarms</a:t>
          </a:r>
        </a:p>
      </dsp:txBody>
      <dsp:txXfrm>
        <a:off x="8061" y="2524640"/>
        <a:ext cx="3034531" cy="1820718"/>
      </dsp:txXfrm>
    </dsp:sp>
    <dsp:sp modelId="{B2E93AB0-6EC7-4653-8D6B-BA6FED47F577}">
      <dsp:nvSpPr>
        <dsp:cNvPr id="0" name=""/>
        <dsp:cNvSpPr/>
      </dsp:nvSpPr>
      <dsp:spPr>
        <a:xfrm>
          <a:off x="6773265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089488" y="3431509"/>
        <a:ext cx="34897" cy="6979"/>
      </dsp:txXfrm>
    </dsp:sp>
    <dsp:sp modelId="{3D425809-E2C0-4B33-89EE-E49949328724}">
      <dsp:nvSpPr>
        <dsp:cNvPr id="0" name=""/>
        <dsp:cNvSpPr/>
      </dsp:nvSpPr>
      <dsp:spPr>
        <a:xfrm>
          <a:off x="3740534" y="2524640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Trip hazards like loose rugs or clutter</a:t>
          </a:r>
        </a:p>
      </dsp:txBody>
      <dsp:txXfrm>
        <a:off x="3740534" y="2524640"/>
        <a:ext cx="3034531" cy="1820718"/>
      </dsp:txXfrm>
    </dsp:sp>
    <dsp:sp modelId="{F505AE1D-D430-4875-927A-A73C0F3B6C75}">
      <dsp:nvSpPr>
        <dsp:cNvPr id="0" name=""/>
        <dsp:cNvSpPr/>
      </dsp:nvSpPr>
      <dsp:spPr>
        <a:xfrm>
          <a:off x="7473007" y="2524640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Hidden structural issues in older homes</a:t>
          </a:r>
        </a:p>
      </dsp:txBody>
      <dsp:txXfrm>
        <a:off x="7473007" y="2524640"/>
        <a:ext cx="3034531" cy="18207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4F39E2-B8A3-4091-96B8-5C1C73EB5F09}">
      <dsp:nvSpPr>
        <dsp:cNvPr id="0" name=""/>
        <dsp:cNvSpPr/>
      </dsp:nvSpPr>
      <dsp:spPr>
        <a:xfrm>
          <a:off x="213" y="550072"/>
          <a:ext cx="2577217" cy="309266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0" rIns="254572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Install smoke alarms on every level and test them monthly</a:t>
          </a:r>
        </a:p>
      </dsp:txBody>
      <dsp:txXfrm>
        <a:off x="213" y="1787136"/>
        <a:ext cx="2577217" cy="1855596"/>
      </dsp:txXfrm>
    </dsp:sp>
    <dsp:sp modelId="{1758060F-C908-4BE2-A4D6-F5700FE803F4}">
      <dsp:nvSpPr>
        <dsp:cNvPr id="0" name=""/>
        <dsp:cNvSpPr/>
      </dsp:nvSpPr>
      <dsp:spPr>
        <a:xfrm>
          <a:off x="213" y="550072"/>
          <a:ext cx="2577217" cy="1237064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165100" rIns="254572" bIns="16510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01</a:t>
          </a:r>
        </a:p>
      </dsp:txBody>
      <dsp:txXfrm>
        <a:off x="213" y="550072"/>
        <a:ext cx="2577217" cy="1237064"/>
      </dsp:txXfrm>
    </dsp:sp>
    <dsp:sp modelId="{1C67B213-AF56-45AA-9EC7-2AE6C6D2E148}">
      <dsp:nvSpPr>
        <dsp:cNvPr id="0" name=""/>
        <dsp:cNvSpPr/>
      </dsp:nvSpPr>
      <dsp:spPr>
        <a:xfrm>
          <a:off x="2783608" y="550072"/>
          <a:ext cx="2577217" cy="3092660"/>
        </a:xfrm>
        <a:prstGeom prst="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0" rIns="254572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Keep at least one fire extinguisher in an accessible location</a:t>
          </a:r>
        </a:p>
      </dsp:txBody>
      <dsp:txXfrm>
        <a:off x="2783608" y="1787136"/>
        <a:ext cx="2577217" cy="1855596"/>
      </dsp:txXfrm>
    </dsp:sp>
    <dsp:sp modelId="{1B86AC5F-8514-46E2-ADAF-AA4EBF043F04}">
      <dsp:nvSpPr>
        <dsp:cNvPr id="0" name=""/>
        <dsp:cNvSpPr/>
      </dsp:nvSpPr>
      <dsp:spPr>
        <a:xfrm>
          <a:off x="2783608" y="550072"/>
          <a:ext cx="2577217" cy="1237064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165100" rIns="254572" bIns="16510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02</a:t>
          </a:r>
        </a:p>
      </dsp:txBody>
      <dsp:txXfrm>
        <a:off x="2783608" y="550072"/>
        <a:ext cx="2577217" cy="1237064"/>
      </dsp:txXfrm>
    </dsp:sp>
    <dsp:sp modelId="{26081DF2-EEA8-42EF-AC08-55A86977BFD5}">
      <dsp:nvSpPr>
        <dsp:cNvPr id="0" name=""/>
        <dsp:cNvSpPr/>
      </dsp:nvSpPr>
      <dsp:spPr>
        <a:xfrm>
          <a:off x="5567003" y="550072"/>
          <a:ext cx="2577217" cy="3092660"/>
        </a:xfrm>
        <a:prstGeom prst="rec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0" rIns="254572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Create and practice a two-way-out home escape plan</a:t>
          </a:r>
        </a:p>
      </dsp:txBody>
      <dsp:txXfrm>
        <a:off x="5567003" y="1787136"/>
        <a:ext cx="2577217" cy="1855596"/>
      </dsp:txXfrm>
    </dsp:sp>
    <dsp:sp modelId="{D147F290-9219-45F7-BAFB-AB0F875ACFD9}">
      <dsp:nvSpPr>
        <dsp:cNvPr id="0" name=""/>
        <dsp:cNvSpPr/>
      </dsp:nvSpPr>
      <dsp:spPr>
        <a:xfrm>
          <a:off x="5567003" y="550072"/>
          <a:ext cx="2577217" cy="1237064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165100" rIns="254572" bIns="16510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03</a:t>
          </a:r>
        </a:p>
      </dsp:txBody>
      <dsp:txXfrm>
        <a:off x="5567003" y="550072"/>
        <a:ext cx="2577217" cy="1237064"/>
      </dsp:txXfrm>
    </dsp:sp>
    <dsp:sp modelId="{29BC0B57-C7B1-4DCB-B962-BB346228B5AB}">
      <dsp:nvSpPr>
        <dsp:cNvPr id="0" name=""/>
        <dsp:cNvSpPr/>
      </dsp:nvSpPr>
      <dsp:spPr>
        <a:xfrm>
          <a:off x="8350398" y="550072"/>
          <a:ext cx="2577217" cy="3092660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0" rIns="254572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Store flammable materials properly and keep heat sources clear</a:t>
          </a:r>
        </a:p>
      </dsp:txBody>
      <dsp:txXfrm>
        <a:off x="8350398" y="1787136"/>
        <a:ext cx="2577217" cy="1855596"/>
      </dsp:txXfrm>
    </dsp:sp>
    <dsp:sp modelId="{FB5FEB7D-96A6-426A-ADFC-F275D1BFB7A2}">
      <dsp:nvSpPr>
        <dsp:cNvPr id="0" name=""/>
        <dsp:cNvSpPr/>
      </dsp:nvSpPr>
      <dsp:spPr>
        <a:xfrm>
          <a:off x="8350398" y="550072"/>
          <a:ext cx="2577217" cy="1237064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165100" rIns="254572" bIns="16510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04</a:t>
          </a:r>
        </a:p>
      </dsp:txBody>
      <dsp:txXfrm>
        <a:off x="8350398" y="550072"/>
        <a:ext cx="2577217" cy="12370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0BDDA9-CFA3-4254-9509-925A5A63A794}">
      <dsp:nvSpPr>
        <dsp:cNvPr id="0" name=""/>
        <dsp:cNvSpPr/>
      </dsp:nvSpPr>
      <dsp:spPr>
        <a:xfrm>
          <a:off x="2699633" y="737552"/>
          <a:ext cx="5686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8643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68973" y="780276"/>
        <a:ext cx="29962" cy="5992"/>
      </dsp:txXfrm>
    </dsp:sp>
    <dsp:sp modelId="{98CCDDA4-1F71-4445-AF63-16C84DCF2259}">
      <dsp:nvSpPr>
        <dsp:cNvPr id="0" name=""/>
        <dsp:cNvSpPr/>
      </dsp:nvSpPr>
      <dsp:spPr>
        <a:xfrm>
          <a:off x="96024" y="1650"/>
          <a:ext cx="2605408" cy="156324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667" tIns="134009" rIns="127667" bIns="134009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Know which projects require permits or licensed expertise</a:t>
          </a:r>
        </a:p>
      </dsp:txBody>
      <dsp:txXfrm>
        <a:off x="96024" y="1650"/>
        <a:ext cx="2605408" cy="1563244"/>
      </dsp:txXfrm>
    </dsp:sp>
    <dsp:sp modelId="{F9055CB1-31F3-44D6-BA3D-5F629690968F}">
      <dsp:nvSpPr>
        <dsp:cNvPr id="0" name=""/>
        <dsp:cNvSpPr/>
      </dsp:nvSpPr>
      <dsp:spPr>
        <a:xfrm>
          <a:off x="1398729" y="1563095"/>
          <a:ext cx="3204651" cy="568643"/>
        </a:xfrm>
        <a:custGeom>
          <a:avLst/>
          <a:gdLst/>
          <a:ahLst/>
          <a:cxnLst/>
          <a:rect l="0" t="0" r="0" b="0"/>
          <a:pathLst>
            <a:path>
              <a:moveTo>
                <a:pt x="3204651" y="0"/>
              </a:moveTo>
              <a:lnTo>
                <a:pt x="3204651" y="301421"/>
              </a:lnTo>
              <a:lnTo>
                <a:pt x="0" y="301421"/>
              </a:lnTo>
              <a:lnTo>
                <a:pt x="0" y="568643"/>
              </a:lnTo>
            </a:path>
          </a:pathLst>
        </a:custGeom>
        <a:noFill/>
        <a:ln w="12700" cap="flat" cmpd="sng" algn="ctr">
          <a:solidFill>
            <a:schemeClr val="accent5">
              <a:hueOff val="-6076075"/>
              <a:satOff val="-413"/>
              <a:lumOff val="98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19550" y="1844420"/>
        <a:ext cx="163009" cy="5992"/>
      </dsp:txXfrm>
    </dsp:sp>
    <dsp:sp modelId="{0A6E01F5-83EA-4B2F-9125-0D37FEC52C6F}">
      <dsp:nvSpPr>
        <dsp:cNvPr id="0" name=""/>
        <dsp:cNvSpPr/>
      </dsp:nvSpPr>
      <dsp:spPr>
        <a:xfrm>
          <a:off x="3300676" y="1650"/>
          <a:ext cx="2605408" cy="1563244"/>
        </a:xfrm>
        <a:prstGeom prst="rect">
          <a:avLst/>
        </a:prstGeom>
        <a:gradFill rotWithShape="0">
          <a:gsLst>
            <a:gs pos="0">
              <a:schemeClr val="accent5">
                <a:hueOff val="-4050717"/>
                <a:satOff val="-275"/>
                <a:lumOff val="6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0717"/>
                <a:satOff val="-275"/>
                <a:lumOff val="6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0717"/>
                <a:satOff val="-275"/>
                <a:lumOff val="6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667" tIns="134009" rIns="127667" bIns="134009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Wear appropriate protective hear</a:t>
          </a:r>
        </a:p>
      </dsp:txBody>
      <dsp:txXfrm>
        <a:off x="3300676" y="1650"/>
        <a:ext cx="2605408" cy="1563244"/>
      </dsp:txXfrm>
    </dsp:sp>
    <dsp:sp modelId="{25879DB0-0F7D-430E-AF46-D0162CB6BA5F}">
      <dsp:nvSpPr>
        <dsp:cNvPr id="0" name=""/>
        <dsp:cNvSpPr/>
      </dsp:nvSpPr>
      <dsp:spPr>
        <a:xfrm>
          <a:off x="2699633" y="2900041"/>
          <a:ext cx="5686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8643" y="45720"/>
              </a:lnTo>
            </a:path>
          </a:pathLst>
        </a:custGeom>
        <a:noFill/>
        <a:ln w="1270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68973" y="2942765"/>
        <a:ext cx="29962" cy="5992"/>
      </dsp:txXfrm>
    </dsp:sp>
    <dsp:sp modelId="{7C21C2F8-36F9-4338-8FC2-6FC6A402E910}">
      <dsp:nvSpPr>
        <dsp:cNvPr id="0" name=""/>
        <dsp:cNvSpPr/>
      </dsp:nvSpPr>
      <dsp:spPr>
        <a:xfrm>
          <a:off x="96024" y="2164138"/>
          <a:ext cx="2605408" cy="1563244"/>
        </a:xfrm>
        <a:prstGeom prst="rect">
          <a:avLst/>
        </a:prstGeom>
        <a:gradFill rotWithShape="0">
          <a:gsLst>
            <a:gs pos="0">
              <a:schemeClr val="accent5">
                <a:hueOff val="-8101434"/>
                <a:satOff val="-551"/>
                <a:lumOff val="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101434"/>
                <a:satOff val="-551"/>
                <a:lumOff val="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101434"/>
                <a:satOff val="-551"/>
                <a:lumOff val="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667" tIns="134009" rIns="127667" bIns="134009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Use ladders safely and maintain a tidy workspace</a:t>
          </a:r>
        </a:p>
      </dsp:txBody>
      <dsp:txXfrm>
        <a:off x="96024" y="2164138"/>
        <a:ext cx="2605408" cy="1563244"/>
      </dsp:txXfrm>
    </dsp:sp>
    <dsp:sp modelId="{DA284499-E028-4474-ACE9-7FBEE09B261B}">
      <dsp:nvSpPr>
        <dsp:cNvPr id="0" name=""/>
        <dsp:cNvSpPr/>
      </dsp:nvSpPr>
      <dsp:spPr>
        <a:xfrm>
          <a:off x="3300676" y="2164138"/>
          <a:ext cx="2605408" cy="1563244"/>
        </a:xfrm>
        <a:prstGeom prst="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667" tIns="134009" rIns="127667" bIns="134009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Turn off power/water/gas before beginning relevant tasks</a:t>
          </a:r>
        </a:p>
      </dsp:txBody>
      <dsp:txXfrm>
        <a:off x="3300676" y="2164138"/>
        <a:ext cx="2605408" cy="15632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4869D4-5A46-439A-B4D8-4F2B88D53B18}">
      <dsp:nvSpPr>
        <dsp:cNvPr id="0" name=""/>
        <dsp:cNvSpPr/>
      </dsp:nvSpPr>
      <dsp:spPr>
        <a:xfrm>
          <a:off x="0" y="738262"/>
          <a:ext cx="5918184" cy="11138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Permits ensure work meets current safety standards</a:t>
          </a:r>
        </a:p>
      </dsp:txBody>
      <dsp:txXfrm>
        <a:off x="54373" y="792635"/>
        <a:ext cx="5809438" cy="1005094"/>
      </dsp:txXfrm>
    </dsp:sp>
    <dsp:sp modelId="{A4E3A44A-148C-47FB-ACDB-018C7F22EF21}">
      <dsp:nvSpPr>
        <dsp:cNvPr id="0" name=""/>
        <dsp:cNvSpPr/>
      </dsp:nvSpPr>
      <dsp:spPr>
        <a:xfrm>
          <a:off x="0" y="1932742"/>
          <a:ext cx="5918184" cy="111384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Inspections verify proper installation and help prevent future problems</a:t>
          </a:r>
        </a:p>
      </dsp:txBody>
      <dsp:txXfrm>
        <a:off x="54373" y="1987115"/>
        <a:ext cx="5809438" cy="1005094"/>
      </dsp:txXfrm>
    </dsp:sp>
    <dsp:sp modelId="{1F825F37-F9BF-4EE4-936B-6E8D0DBCE2C0}">
      <dsp:nvSpPr>
        <dsp:cNvPr id="0" name=""/>
        <dsp:cNvSpPr/>
      </dsp:nvSpPr>
      <dsp:spPr>
        <a:xfrm>
          <a:off x="0" y="3127222"/>
          <a:ext cx="5918184" cy="111384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Permitted projects protect home value and support safe communities</a:t>
          </a:r>
        </a:p>
      </dsp:txBody>
      <dsp:txXfrm>
        <a:off x="54373" y="3181595"/>
        <a:ext cx="5809438" cy="100509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6B1268-749A-4BCA-BAC5-73EA268ECFED}">
      <dsp:nvSpPr>
        <dsp:cNvPr id="0" name=""/>
        <dsp:cNvSpPr/>
      </dsp:nvSpPr>
      <dsp:spPr>
        <a:xfrm>
          <a:off x="0" y="212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5026CF-970B-4E05-ACB7-26F5EA7EC37E}">
      <dsp:nvSpPr>
        <dsp:cNvPr id="0" name=""/>
        <dsp:cNvSpPr/>
      </dsp:nvSpPr>
      <dsp:spPr>
        <a:xfrm>
          <a:off x="0" y="2124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Working smoke and carbon monoxide alarms</a:t>
          </a:r>
        </a:p>
      </dsp:txBody>
      <dsp:txXfrm>
        <a:off x="0" y="2124"/>
        <a:ext cx="10515600" cy="724514"/>
      </dsp:txXfrm>
    </dsp:sp>
    <dsp:sp modelId="{62F43F35-8CA1-41F8-BD88-01CDCA0B06CD}">
      <dsp:nvSpPr>
        <dsp:cNvPr id="0" name=""/>
        <dsp:cNvSpPr/>
      </dsp:nvSpPr>
      <dsp:spPr>
        <a:xfrm>
          <a:off x="0" y="72663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FF166B-A189-4AF4-BD6E-4BB5C8410229}">
      <dsp:nvSpPr>
        <dsp:cNvPr id="0" name=""/>
        <dsp:cNvSpPr/>
      </dsp:nvSpPr>
      <dsp:spPr>
        <a:xfrm>
          <a:off x="0" y="726639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Clear exits and properly functioning doors and windows</a:t>
          </a:r>
        </a:p>
      </dsp:txBody>
      <dsp:txXfrm>
        <a:off x="0" y="726639"/>
        <a:ext cx="10515600" cy="724514"/>
      </dsp:txXfrm>
    </dsp:sp>
    <dsp:sp modelId="{2FA65CBC-E416-4478-BCE2-F8CBE523A25F}">
      <dsp:nvSpPr>
        <dsp:cNvPr id="0" name=""/>
        <dsp:cNvSpPr/>
      </dsp:nvSpPr>
      <dsp:spPr>
        <a:xfrm>
          <a:off x="0" y="145115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365AF6-893D-4398-8554-5E1C2017AA44}">
      <dsp:nvSpPr>
        <dsp:cNvPr id="0" name=""/>
        <dsp:cNvSpPr/>
      </dsp:nvSpPr>
      <dsp:spPr>
        <a:xfrm>
          <a:off x="0" y="1451154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Secure railings and guardrails</a:t>
          </a:r>
        </a:p>
      </dsp:txBody>
      <dsp:txXfrm>
        <a:off x="0" y="1451154"/>
        <a:ext cx="10515600" cy="724514"/>
      </dsp:txXfrm>
    </dsp:sp>
    <dsp:sp modelId="{F6FC32E3-DE9E-4217-9D7A-0D3A39E35089}">
      <dsp:nvSpPr>
        <dsp:cNvPr id="0" name=""/>
        <dsp:cNvSpPr/>
      </dsp:nvSpPr>
      <dsp:spPr>
        <a:xfrm>
          <a:off x="0" y="217566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D110A-5D36-4D43-8704-2E7F5E226358}">
      <dsp:nvSpPr>
        <dsp:cNvPr id="0" name=""/>
        <dsp:cNvSpPr/>
      </dsp:nvSpPr>
      <dsp:spPr>
        <a:xfrm>
          <a:off x="0" y="2175669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Proper ventilation in attics and crawl spaces</a:t>
          </a:r>
        </a:p>
      </dsp:txBody>
      <dsp:txXfrm>
        <a:off x="0" y="2175669"/>
        <a:ext cx="10515600" cy="724514"/>
      </dsp:txXfrm>
    </dsp:sp>
    <dsp:sp modelId="{55C0DA81-CAA5-46D6-AB1A-4FE83D684FAE}">
      <dsp:nvSpPr>
        <dsp:cNvPr id="0" name=""/>
        <dsp:cNvSpPr/>
      </dsp:nvSpPr>
      <dsp:spPr>
        <a:xfrm>
          <a:off x="0" y="2900183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DC0205-2D9F-4821-9C95-16D915FF235A}">
      <dsp:nvSpPr>
        <dsp:cNvPr id="0" name=""/>
        <dsp:cNvSpPr/>
      </dsp:nvSpPr>
      <dsp:spPr>
        <a:xfrm>
          <a:off x="0" y="2900183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Safe electrical panel and visible labels</a:t>
          </a:r>
        </a:p>
      </dsp:txBody>
      <dsp:txXfrm>
        <a:off x="0" y="2900183"/>
        <a:ext cx="10515600" cy="724514"/>
      </dsp:txXfrm>
    </dsp:sp>
    <dsp:sp modelId="{C979DA64-88C8-4B27-8153-1AEE5F1CA387}">
      <dsp:nvSpPr>
        <dsp:cNvPr id="0" name=""/>
        <dsp:cNvSpPr/>
      </dsp:nvSpPr>
      <dsp:spPr>
        <a:xfrm>
          <a:off x="0" y="3624698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BABECF-4BF3-40D1-8CB6-A3F208F743BA}">
      <dsp:nvSpPr>
        <dsp:cNvPr id="0" name=""/>
        <dsp:cNvSpPr/>
      </dsp:nvSpPr>
      <dsp:spPr>
        <a:xfrm>
          <a:off x="0" y="3624698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No signs of water intrusion or structural damage</a:t>
          </a:r>
        </a:p>
      </dsp:txBody>
      <dsp:txXfrm>
        <a:off x="0" y="3624698"/>
        <a:ext cx="10515600" cy="72451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CDA275-40F6-4B89-A62A-6C28E5C9421B}">
      <dsp:nvSpPr>
        <dsp:cNvPr id="0" name=""/>
        <dsp:cNvSpPr/>
      </dsp:nvSpPr>
      <dsp:spPr>
        <a:xfrm>
          <a:off x="813044" y="25559"/>
          <a:ext cx="1620455" cy="1620455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D08942-EE40-4A4F-96D9-2E2B3AE9EFAA}">
      <dsp:nvSpPr>
        <dsp:cNvPr id="0" name=""/>
        <dsp:cNvSpPr/>
      </dsp:nvSpPr>
      <dsp:spPr>
        <a:xfrm>
          <a:off x="1158387" y="370901"/>
          <a:ext cx="929769" cy="92976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C86FC8-3F79-4EE8-B119-623267542564}">
      <dsp:nvSpPr>
        <dsp:cNvPr id="0" name=""/>
        <dsp:cNvSpPr/>
      </dsp:nvSpPr>
      <dsp:spPr>
        <a:xfrm>
          <a:off x="295030" y="2150746"/>
          <a:ext cx="265648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Maintain an emergency kit with water, food, medications, and supplies</a:t>
          </a:r>
        </a:p>
      </dsp:txBody>
      <dsp:txXfrm>
        <a:off x="295030" y="2150746"/>
        <a:ext cx="2656483" cy="720000"/>
      </dsp:txXfrm>
    </dsp:sp>
    <dsp:sp modelId="{F9D7AAFC-ABDB-4317-8D38-92BB9B7CD3B4}">
      <dsp:nvSpPr>
        <dsp:cNvPr id="0" name=""/>
        <dsp:cNvSpPr/>
      </dsp:nvSpPr>
      <dsp:spPr>
        <a:xfrm>
          <a:off x="3934413" y="25559"/>
          <a:ext cx="1620455" cy="1620455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B82184-B551-409D-96B7-C8DCBAEC476B}">
      <dsp:nvSpPr>
        <dsp:cNvPr id="0" name=""/>
        <dsp:cNvSpPr/>
      </dsp:nvSpPr>
      <dsp:spPr>
        <a:xfrm>
          <a:off x="4279756" y="370901"/>
          <a:ext cx="929769" cy="92976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7B4740-FD54-418E-A1F0-B15BA1B3D182}">
      <dsp:nvSpPr>
        <dsp:cNvPr id="0" name=""/>
        <dsp:cNvSpPr/>
      </dsp:nvSpPr>
      <dsp:spPr>
        <a:xfrm>
          <a:off x="3416398" y="2150746"/>
          <a:ext cx="265648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Know local evacuation routes and communication plans</a:t>
          </a:r>
        </a:p>
      </dsp:txBody>
      <dsp:txXfrm>
        <a:off x="3416398" y="2150746"/>
        <a:ext cx="2656483" cy="720000"/>
      </dsp:txXfrm>
    </dsp:sp>
    <dsp:sp modelId="{9F1D930E-4BCA-4566-B0CA-363211CB3D07}">
      <dsp:nvSpPr>
        <dsp:cNvPr id="0" name=""/>
        <dsp:cNvSpPr/>
      </dsp:nvSpPr>
      <dsp:spPr>
        <a:xfrm>
          <a:off x="813044" y="3534866"/>
          <a:ext cx="1620455" cy="1620455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45B430-FA2E-4D5E-AF15-0DB7B7790033}">
      <dsp:nvSpPr>
        <dsp:cNvPr id="0" name=""/>
        <dsp:cNvSpPr/>
      </dsp:nvSpPr>
      <dsp:spPr>
        <a:xfrm>
          <a:off x="1158387" y="3880209"/>
          <a:ext cx="929769" cy="92976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B24DAF-BF1C-4ADF-9461-504044562216}">
      <dsp:nvSpPr>
        <dsp:cNvPr id="0" name=""/>
        <dsp:cNvSpPr/>
      </dsp:nvSpPr>
      <dsp:spPr>
        <a:xfrm>
          <a:off x="295030" y="5660053"/>
          <a:ext cx="265648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Secure heavy furniture and appliances to prevent tipping</a:t>
          </a:r>
        </a:p>
      </dsp:txBody>
      <dsp:txXfrm>
        <a:off x="295030" y="5660053"/>
        <a:ext cx="2656483" cy="720000"/>
      </dsp:txXfrm>
    </dsp:sp>
    <dsp:sp modelId="{9D74AEBA-119A-41DB-B0CA-98BC00D24F23}">
      <dsp:nvSpPr>
        <dsp:cNvPr id="0" name=""/>
        <dsp:cNvSpPr/>
      </dsp:nvSpPr>
      <dsp:spPr>
        <a:xfrm>
          <a:off x="3934413" y="3534866"/>
          <a:ext cx="1620455" cy="1620455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F77EC4-A4C7-4C28-ACE0-CF46EA7938F7}">
      <dsp:nvSpPr>
        <dsp:cNvPr id="0" name=""/>
        <dsp:cNvSpPr/>
      </dsp:nvSpPr>
      <dsp:spPr>
        <a:xfrm>
          <a:off x="4279756" y="3880209"/>
          <a:ext cx="929769" cy="92976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2943DD-A464-4E4D-BCAD-7CA6B1EB996B}">
      <dsp:nvSpPr>
        <dsp:cNvPr id="0" name=""/>
        <dsp:cNvSpPr/>
      </dsp:nvSpPr>
      <dsp:spPr>
        <a:xfrm>
          <a:off x="3416398" y="5660053"/>
          <a:ext cx="265648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Keep important documents in a waterproof, fire-resistant location</a:t>
          </a:r>
        </a:p>
      </dsp:txBody>
      <dsp:txXfrm>
        <a:off x="3416398" y="5660053"/>
        <a:ext cx="2656483" cy="720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14A703-5018-4803-B12D-2D184B7105F9}">
      <dsp:nvSpPr>
        <dsp:cNvPr id="0" name=""/>
        <dsp:cNvSpPr/>
      </dsp:nvSpPr>
      <dsp:spPr>
        <a:xfrm>
          <a:off x="0" y="411489"/>
          <a:ext cx="10515600" cy="81081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ICC Safety Guides and Checklists</a:t>
          </a:r>
        </a:p>
      </dsp:txBody>
      <dsp:txXfrm>
        <a:off x="39580" y="451069"/>
        <a:ext cx="10436440" cy="731650"/>
      </dsp:txXfrm>
    </dsp:sp>
    <dsp:sp modelId="{0CB0AC18-1C86-49D1-BDDB-B91794C05248}">
      <dsp:nvSpPr>
        <dsp:cNvPr id="0" name=""/>
        <dsp:cNvSpPr/>
      </dsp:nvSpPr>
      <dsp:spPr>
        <a:xfrm>
          <a:off x="0" y="1317339"/>
          <a:ext cx="10515600" cy="81081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Homeowner-friendly code explanations</a:t>
          </a:r>
        </a:p>
      </dsp:txBody>
      <dsp:txXfrm>
        <a:off x="39580" y="1356919"/>
        <a:ext cx="10436440" cy="731650"/>
      </dsp:txXfrm>
    </dsp:sp>
    <dsp:sp modelId="{13B88779-C088-47AC-82D9-CA05F6C084A1}">
      <dsp:nvSpPr>
        <dsp:cNvPr id="0" name=""/>
        <dsp:cNvSpPr/>
      </dsp:nvSpPr>
      <dsp:spPr>
        <a:xfrm>
          <a:off x="0" y="2223189"/>
          <a:ext cx="10515600" cy="81081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DIY safety resources</a:t>
          </a:r>
        </a:p>
      </dsp:txBody>
      <dsp:txXfrm>
        <a:off x="39580" y="2262769"/>
        <a:ext cx="10436440" cy="731650"/>
      </dsp:txXfrm>
    </dsp:sp>
    <dsp:sp modelId="{3579A29A-A7BE-43CF-88AD-4788D16F8E19}">
      <dsp:nvSpPr>
        <dsp:cNvPr id="0" name=""/>
        <dsp:cNvSpPr/>
      </dsp:nvSpPr>
      <dsp:spPr>
        <a:xfrm>
          <a:off x="0" y="3129039"/>
          <a:ext cx="10515600" cy="81081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Information on permits, inspections, and code updates</a:t>
          </a:r>
        </a:p>
      </dsp:txBody>
      <dsp:txXfrm>
        <a:off x="39580" y="3168619"/>
        <a:ext cx="10436440" cy="73165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CFD614-302C-4EA7-AF3D-F01B82B43150}">
      <dsp:nvSpPr>
        <dsp:cNvPr id="0" name=""/>
        <dsp:cNvSpPr/>
      </dsp:nvSpPr>
      <dsp:spPr>
        <a:xfrm>
          <a:off x="672633" y="0"/>
          <a:ext cx="5243992" cy="5243992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B7FE47-768D-4056-8EA5-34A6656B9D8F}">
      <dsp:nvSpPr>
        <dsp:cNvPr id="0" name=""/>
        <dsp:cNvSpPr/>
      </dsp:nvSpPr>
      <dsp:spPr>
        <a:xfrm>
          <a:off x="1170812" y="498179"/>
          <a:ext cx="2045157" cy="204515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El Dorado County Planning &amp; Building Department-Building Division</a:t>
          </a:r>
        </a:p>
      </dsp:txBody>
      <dsp:txXfrm>
        <a:off x="1270648" y="598015"/>
        <a:ext cx="1845485" cy="1845485"/>
      </dsp:txXfrm>
    </dsp:sp>
    <dsp:sp modelId="{731E2928-F331-4124-A717-1BEC023F2558}">
      <dsp:nvSpPr>
        <dsp:cNvPr id="0" name=""/>
        <dsp:cNvSpPr/>
      </dsp:nvSpPr>
      <dsp:spPr>
        <a:xfrm>
          <a:off x="3373289" y="498179"/>
          <a:ext cx="2045157" cy="204515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530-621-5315</a:t>
          </a:r>
        </a:p>
      </dsp:txBody>
      <dsp:txXfrm>
        <a:off x="3473125" y="598015"/>
        <a:ext cx="1845485" cy="1845485"/>
      </dsp:txXfrm>
    </dsp:sp>
    <dsp:sp modelId="{76E1C714-E779-4A04-8197-91B9BC42E5B0}">
      <dsp:nvSpPr>
        <dsp:cNvPr id="0" name=""/>
        <dsp:cNvSpPr/>
      </dsp:nvSpPr>
      <dsp:spPr>
        <a:xfrm>
          <a:off x="1170812" y="2700656"/>
          <a:ext cx="2045157" cy="204515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bldgdept@edcgov.us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1270648" y="2800492"/>
        <a:ext cx="1845485" cy="1845485"/>
      </dsp:txXfrm>
    </dsp:sp>
    <dsp:sp modelId="{DF68E679-AAE4-4F73-87D9-9077F16F13D3}">
      <dsp:nvSpPr>
        <dsp:cNvPr id="0" name=""/>
        <dsp:cNvSpPr/>
      </dsp:nvSpPr>
      <dsp:spPr>
        <a:xfrm>
          <a:off x="3373289" y="2700656"/>
          <a:ext cx="2045157" cy="204515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Monday - Friday</a:t>
          </a:r>
          <a:br>
            <a:rPr lang="en-US" sz="1300" kern="1200"/>
          </a:br>
          <a:r>
            <a:rPr lang="en-US" sz="1300" kern="1200"/>
            <a:t>(Excluding Wednesday)</a:t>
          </a:r>
          <a:br>
            <a:rPr lang="en-US" sz="1300" kern="1200"/>
          </a:br>
          <a:r>
            <a:rPr lang="en-US" sz="1300" kern="1200"/>
            <a:t>8 AM - Noon Walk-ins</a:t>
          </a:r>
          <a:br>
            <a:rPr lang="en-US" sz="1300" kern="1200"/>
          </a:br>
          <a:r>
            <a:rPr lang="en-US" sz="1300" kern="1200"/>
            <a:t>1 PM - 4 PM Appointments Only</a:t>
          </a:r>
          <a:br>
            <a:rPr lang="en-US" sz="1300" kern="1200"/>
          </a:br>
          <a:r>
            <a:rPr lang="en-US" sz="1300" kern="1200"/>
            <a:t>Wednesday</a:t>
          </a:r>
          <a:br>
            <a:rPr lang="en-US" sz="1300" kern="1200"/>
          </a:br>
          <a:r>
            <a:rPr lang="en-US" sz="1300" kern="1200"/>
            <a:t>9 AM - Noon Walk-ins</a:t>
          </a:r>
          <a:br>
            <a:rPr lang="en-US" sz="1300" kern="1200"/>
          </a:br>
          <a:r>
            <a:rPr lang="en-US" sz="1300" kern="1200"/>
            <a:t>1 PM - 4 PM Appointments Only</a:t>
          </a:r>
        </a:p>
      </dsp:txBody>
      <dsp:txXfrm>
        <a:off x="3473125" y="2800492"/>
        <a:ext cx="1845485" cy="18454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2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archive.org/details/gov.law.icc.ipc.2009" TargetMode="External"/><Relationship Id="rId3" Type="http://schemas.openxmlformats.org/officeDocument/2006/relationships/diagramLayout" Target="../diagrams/layout8.xml"/><Relationship Id="rId7" Type="http://schemas.openxmlformats.org/officeDocument/2006/relationships/image" Target="../media/image18.jp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Four wooden houses with different sizes">
            <a:extLst>
              <a:ext uri="{FF2B5EF4-FFF2-40B4-BE49-F238E27FC236}">
                <a16:creationId xmlns:a16="http://schemas.microsoft.com/office/drawing/2014/main" id="{AC588248-E30C-6089-ECBB-F2D52FCE8E6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2184" b="13546"/>
          <a:stretch>
            <a:fillRect/>
          </a:stretch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Safe Homes, Strong Communities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713076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Building Safety Month 2026</a:t>
            </a:r>
          </a:p>
          <a:p>
            <a:r>
              <a:rPr lang="en-US" dirty="0">
                <a:solidFill>
                  <a:srgbClr val="FFFFFF"/>
                </a:solidFill>
              </a:rPr>
              <a:t>International Code Council (ICC)</a:t>
            </a:r>
          </a:p>
          <a:p>
            <a:r>
              <a:rPr lang="en-US" dirty="0">
                <a:solidFill>
                  <a:srgbClr val="FFFFFF"/>
                </a:solidFill>
              </a:rPr>
              <a:t>Presented by the El Dorado County Planning &amp; Building Department/Building Division</a:t>
            </a:r>
          </a:p>
        </p:txBody>
      </p:sp>
      <p:pic>
        <p:nvPicPr>
          <p:cNvPr id="6" name="Picture 5" descr="Logo&#10;&#10;AI-generated content may be incorrect.">
            <a:extLst>
              <a:ext uri="{FF2B5EF4-FFF2-40B4-BE49-F238E27FC236}">
                <a16:creationId xmlns:a16="http://schemas.microsoft.com/office/drawing/2014/main" id="{F2E98541-747F-D34E-B006-21C5289975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" y="120650"/>
            <a:ext cx="1616710" cy="1616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78324" y="709375"/>
            <a:ext cx="10713676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543451" y="1248213"/>
            <a:ext cx="5413238" cy="432633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735F5F-6981-BEFE-A03D-5E725F796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967" y="675564"/>
            <a:ext cx="3609833" cy="5204085"/>
          </a:xfrm>
        </p:spPr>
        <p:txBody>
          <a:bodyPr>
            <a:normAutofit/>
          </a:bodyPr>
          <a:lstStyle/>
          <a:p>
            <a:r>
              <a:rPr lang="en-US" dirty="0"/>
              <a:t>Local Building Department Contact Info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365990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47E8247-F4E4-0796-4239-B0AA78D8CC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5145578"/>
              </p:ext>
            </p:extLst>
          </p:nvPr>
        </p:nvGraphicFramePr>
        <p:xfrm>
          <a:off x="4776730" y="819369"/>
          <a:ext cx="6589260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Logo&#10;&#10;AI-generated content may be incorrect.">
            <a:extLst>
              <a:ext uri="{FF2B5EF4-FFF2-40B4-BE49-F238E27FC236}">
                <a16:creationId xmlns:a16="http://schemas.microsoft.com/office/drawing/2014/main" id="{E12A3938-6522-8B51-4DA6-684A2DA9D96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2386" y="104062"/>
            <a:ext cx="22479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03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F9C8A-D2C4-AD1E-EACD-57407999D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“Built to Last”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D48A9FE-0883-1AEC-FD42-CB8953B3B6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7617533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0751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008A82-3E83-B8F6-CBC4-54735C1F5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Why Building Safety Matters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238A857-F9AB-04B9-A657-9593475D4E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8062743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8040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4935F-DE52-F99C-FBE1-EC41C5728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Home Hazards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866978B-617C-4503-FC99-1251EE4657B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2853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BD94A2-32BD-43C8-5247-BC7C01255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Fire Safety Tips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104F346-EB09-78CE-E59A-499FBC78EB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319437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2216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1D34770-47A8-402C-AF23-2B653F2D8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5AEA0B-82FB-941C-167E-1E43505F3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9" y="723898"/>
            <a:ext cx="6002110" cy="1495425"/>
          </a:xfrm>
        </p:spPr>
        <p:txBody>
          <a:bodyPr>
            <a:normAutofit/>
          </a:bodyPr>
          <a:lstStyle/>
          <a:p>
            <a:r>
              <a:rPr lang="en-US" sz="4000"/>
              <a:t>Safe DIY Practices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43F3F1-A2F4-5390-D49F-F467DB94D93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1070" r="10336" b="-1"/>
          <a:stretch>
            <a:fillRect/>
          </a:stretch>
        </p:blipFill>
        <p:spPr>
          <a:xfrm>
            <a:off x="7199440" y="10"/>
            <a:ext cx="4992560" cy="6857990"/>
          </a:xfrm>
          <a:prstGeom prst="rect">
            <a:avLst/>
          </a:prstGeom>
          <a:effectLst/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0F95114-13F8-6825-5270-D783D96DB2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585745"/>
              </p:ext>
            </p:extLst>
          </p:nvPr>
        </p:nvGraphicFramePr>
        <p:xfrm>
          <a:off x="836680" y="2405067"/>
          <a:ext cx="6002110" cy="3729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17156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8F3F51-CA5E-9F87-A683-5377F4497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097280"/>
            <a:ext cx="3796306" cy="4666207"/>
          </a:xfrm>
        </p:spPr>
        <p:txBody>
          <a:bodyPr anchor="ctr">
            <a:normAutofit/>
          </a:bodyPr>
          <a:lstStyle/>
          <a:p>
            <a:r>
              <a:rPr lang="en-US" sz="4800"/>
              <a:t>Importance of Permits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576" y="5945955"/>
            <a:ext cx="12109423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1D31030-B8FC-7327-DD1F-23265A855E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5444309"/>
              </p:ext>
            </p:extLst>
          </p:nvPr>
        </p:nvGraphicFramePr>
        <p:xfrm>
          <a:off x="5431536" y="1014153"/>
          <a:ext cx="5918184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0522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6685B-671A-0A80-D5AC-EB49A876B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 Inspection Checklist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91CD14E-2D1E-E6DF-A805-788B966EAD4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5390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id="{1D63C574-BFD2-41A1-A567-B0C3CC7FD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lor 2">
            <a:extLst>
              <a:ext uri="{FF2B5EF4-FFF2-40B4-BE49-F238E27FC236}">
                <a16:creationId xmlns:a16="http://schemas.microsoft.com/office/drawing/2014/main" id="{E2A46BAB-8C31-42B2-90E8-B26DD3E8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3F7A3C7-0737-4E57-B30E-8EEFE638B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4707053" cy="6858000"/>
            <a:chOff x="651279" y="598259"/>
            <a:chExt cx="10889442" cy="5680742"/>
          </a:xfrm>
        </p:grpSpPr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3BE6D516-DFC6-4698-B3F1-5F591C1130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C2580FB0-D146-458C-AF1B-8E8BBF6BBA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8EFB51-20C9-F6B4-39E0-6E07F881C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5" y="841248"/>
            <a:ext cx="3515244" cy="5340097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Emergency Preparedness at Home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3B77AA6-01F9-B036-5F54-EB3245DAE1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5902145"/>
              </p:ext>
            </p:extLst>
          </p:nvPr>
        </p:nvGraphicFramePr>
        <p:xfrm>
          <a:off x="4985886" y="231006"/>
          <a:ext cx="6367913" cy="6405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8702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22EAF7-2F6F-5379-F2DC-FD611A854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US" sz="5200"/>
              <a:t>ICC Resources for Homeowners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75668C8-C706-0E0B-A5B5-C120AB87EA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114980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A picture containing logo&#10;&#10;AI-generated content may be incorrect.">
            <a:extLst>
              <a:ext uri="{FF2B5EF4-FFF2-40B4-BE49-F238E27FC236}">
                <a16:creationId xmlns:a16="http://schemas.microsoft.com/office/drawing/2014/main" id="{5DB4B4E6-0F62-C315-A91B-B00F864F71D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10017760" y="556995"/>
            <a:ext cx="1015619" cy="1133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562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571</TotalTime>
  <Words>393</Words>
  <Application>Microsoft Office PowerPoint</Application>
  <PresentationFormat>Widescreen</PresentationFormat>
  <Paragraphs>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Safe Homes, Strong Communities</vt:lpstr>
      <vt:lpstr>Why Building Safety Matters</vt:lpstr>
      <vt:lpstr>Common Home Hazards</vt:lpstr>
      <vt:lpstr>Fire Safety Tips</vt:lpstr>
      <vt:lpstr>Safe DIY Practices</vt:lpstr>
      <vt:lpstr>Importance of Permits</vt:lpstr>
      <vt:lpstr>Home Inspection Checklist</vt:lpstr>
      <vt:lpstr>Emergency Preparedness at Home</vt:lpstr>
      <vt:lpstr>ICC Resources for Homeowners</vt:lpstr>
      <vt:lpstr>Local Building Department Contact Info</vt:lpstr>
      <vt:lpstr>“Built to Last”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Cara L. Bishop</dc:creator>
  <cp:lastModifiedBy>Cara L. Bishop</cp:lastModifiedBy>
  <cp:revision>35</cp:revision>
  <dcterms:created xsi:type="dcterms:W3CDTF">2026-03-04T14:40:58Z</dcterms:created>
  <dcterms:modified xsi:type="dcterms:W3CDTF">2026-04-29T13:10:13Z</dcterms:modified>
</cp:coreProperties>
</file>