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0812B4-0989-433C-A0D8-439C2D74404A}" v="1" dt="2026-04-29T13:45:18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a L. Bishop" userId="ab9a2ba1-5fc2-4cc2-8363-beeeb88284f2" providerId="ADAL" clId="{BF87FD13-1864-4B05-B4A7-66D1CD63137D}"/>
    <pc:docChg chg="custSel addSld modSld">
      <pc:chgData name="Cara L. Bishop" userId="ab9a2ba1-5fc2-4cc2-8363-beeeb88284f2" providerId="ADAL" clId="{BF87FD13-1864-4B05-B4A7-66D1CD63137D}" dt="2026-04-29T13:48:54.919" v="805" actId="27636"/>
      <pc:docMkLst>
        <pc:docMk/>
      </pc:docMkLst>
      <pc:sldChg chg="addSp delSp modSp mod setBg addAnim setClrOvrMap">
        <pc:chgData name="Cara L. Bishop" userId="ab9a2ba1-5fc2-4cc2-8363-beeeb88284f2" providerId="ADAL" clId="{BF87FD13-1864-4B05-B4A7-66D1CD63137D}" dt="2026-04-08T19:05:26.732" v="786" actId="1076"/>
        <pc:sldMkLst>
          <pc:docMk/>
          <pc:sldMk cId="3917307933" sldId="256"/>
        </pc:sldMkLst>
        <pc:spChg chg="mod">
          <ac:chgData name="Cara L. Bishop" userId="ab9a2ba1-5fc2-4cc2-8363-beeeb88284f2" providerId="ADAL" clId="{BF87FD13-1864-4B05-B4A7-66D1CD63137D}" dt="2026-04-08T19:05:13.013" v="782" actId="26606"/>
          <ac:spMkLst>
            <pc:docMk/>
            <pc:sldMk cId="3917307933" sldId="256"/>
            <ac:spMk id="2" creationId="{A5FBF050-A763-31CB-C1B3-8C904EEAAD45}"/>
          </ac:spMkLst>
        </pc:spChg>
        <pc:spChg chg="mod">
          <ac:chgData name="Cara L. Bishop" userId="ab9a2ba1-5fc2-4cc2-8363-beeeb88284f2" providerId="ADAL" clId="{BF87FD13-1864-4B05-B4A7-66D1CD63137D}" dt="2026-04-08T19:05:13.013" v="782" actId="26606"/>
          <ac:spMkLst>
            <pc:docMk/>
            <pc:sldMk cId="3917307933" sldId="256"/>
            <ac:spMk id="3" creationId="{46495B29-EAC2-743A-9EFD-48565209C3AC}"/>
          </ac:spMkLst>
        </pc:spChg>
        <pc:spChg chg="add">
          <ac:chgData name="Cara L. Bishop" userId="ab9a2ba1-5fc2-4cc2-8363-beeeb88284f2" providerId="ADAL" clId="{BF87FD13-1864-4B05-B4A7-66D1CD63137D}" dt="2026-04-08T19:05:13.013" v="782" actId="26606"/>
          <ac:spMkLst>
            <pc:docMk/>
            <pc:sldMk cId="3917307933" sldId="256"/>
            <ac:spMk id="15" creationId="{FA69AAE0-49D5-4C8B-8BA2-55898C00E05E}"/>
          </ac:spMkLst>
        </pc:spChg>
        <pc:picChg chg="mod">
          <ac:chgData name="Cara L. Bishop" userId="ab9a2ba1-5fc2-4cc2-8363-beeeb88284f2" providerId="ADAL" clId="{BF87FD13-1864-4B05-B4A7-66D1CD63137D}" dt="2026-04-08T19:05:13.013" v="782" actId="26606"/>
          <ac:picMkLst>
            <pc:docMk/>
            <pc:sldMk cId="3917307933" sldId="256"/>
            <ac:picMk id="5" creationId="{43D06AD9-463C-0590-5E88-71D8553F7A59}"/>
          </ac:picMkLst>
        </pc:picChg>
        <pc:picChg chg="add mod">
          <ac:chgData name="Cara L. Bishop" userId="ab9a2ba1-5fc2-4cc2-8363-beeeb88284f2" providerId="ADAL" clId="{BF87FD13-1864-4B05-B4A7-66D1CD63137D}" dt="2026-04-08T19:05:26.732" v="786" actId="1076"/>
          <ac:picMkLst>
            <pc:docMk/>
            <pc:sldMk cId="3917307933" sldId="256"/>
            <ac:picMk id="7" creationId="{BE10A440-CB7D-B00B-0FB6-BB624EE647F0}"/>
          </ac:picMkLst>
        </pc:picChg>
      </pc:sldChg>
      <pc:sldChg chg="modSp mod">
        <pc:chgData name="Cara L. Bishop" userId="ab9a2ba1-5fc2-4cc2-8363-beeeb88284f2" providerId="ADAL" clId="{BF87FD13-1864-4B05-B4A7-66D1CD63137D}" dt="2026-04-29T13:48:54.919" v="805" actId="27636"/>
        <pc:sldMkLst>
          <pc:docMk/>
          <pc:sldMk cId="3107066070" sldId="264"/>
        </pc:sldMkLst>
        <pc:spChg chg="mod">
          <ac:chgData name="Cara L. Bishop" userId="ab9a2ba1-5fc2-4cc2-8363-beeeb88284f2" providerId="ADAL" clId="{BF87FD13-1864-4B05-B4A7-66D1CD63137D}" dt="2026-04-29T13:48:54.919" v="805" actId="27636"/>
          <ac:spMkLst>
            <pc:docMk/>
            <pc:sldMk cId="3107066070" sldId="264"/>
            <ac:spMk id="2" creationId="{C1F09F18-321D-45D3-F378-640FA1BA2E06}"/>
          </ac:spMkLst>
        </pc:spChg>
      </pc:sldChg>
      <pc:sldChg chg="addSp delSp modSp mod">
        <pc:chgData name="Cara L. Bishop" userId="ab9a2ba1-5fc2-4cc2-8363-beeeb88284f2" providerId="ADAL" clId="{BF87FD13-1864-4B05-B4A7-66D1CD63137D}" dt="2026-04-29T13:46:10.239" v="791" actId="26606"/>
        <pc:sldMkLst>
          <pc:docMk/>
          <pc:sldMk cId="2346039102" sldId="265"/>
        </pc:sldMkLst>
        <pc:spChg chg="mod">
          <ac:chgData name="Cara L. Bishop" userId="ab9a2ba1-5fc2-4cc2-8363-beeeb88284f2" providerId="ADAL" clId="{BF87FD13-1864-4B05-B4A7-66D1CD63137D}" dt="2026-04-29T13:46:10.239" v="791" actId="26606"/>
          <ac:spMkLst>
            <pc:docMk/>
            <pc:sldMk cId="2346039102" sldId="265"/>
            <ac:spMk id="2" creationId="{BF6CE4E5-0A81-8E34-F886-55E6FCEC6494}"/>
          </ac:spMkLst>
        </pc:spChg>
        <pc:spChg chg="mod">
          <ac:chgData name="Cara L. Bishop" userId="ab9a2ba1-5fc2-4cc2-8363-beeeb88284f2" providerId="ADAL" clId="{BF87FD13-1864-4B05-B4A7-66D1CD63137D}" dt="2026-04-29T13:46:10.239" v="791" actId="26606"/>
          <ac:spMkLst>
            <pc:docMk/>
            <pc:sldMk cId="2346039102" sldId="265"/>
            <ac:spMk id="3" creationId="{40DC2D10-52FB-4643-95D6-9E24C760538B}"/>
          </ac:spMkLst>
        </pc:spChg>
        <pc:spChg chg="del">
          <ac:chgData name="Cara L. Bishop" userId="ab9a2ba1-5fc2-4cc2-8363-beeeb88284f2" providerId="ADAL" clId="{BF87FD13-1864-4B05-B4A7-66D1CD63137D}" dt="2026-04-29T13:46:10.239" v="791" actId="26606"/>
          <ac:spMkLst>
            <pc:docMk/>
            <pc:sldMk cId="2346039102" sldId="265"/>
            <ac:spMk id="14" creationId="{A2679492-7988-4050-9056-542444452411}"/>
          </ac:spMkLst>
        </pc:spChg>
        <pc:spChg chg="del">
          <ac:chgData name="Cara L. Bishop" userId="ab9a2ba1-5fc2-4cc2-8363-beeeb88284f2" providerId="ADAL" clId="{BF87FD13-1864-4B05-B4A7-66D1CD63137D}" dt="2026-04-29T13:46:10.239" v="791" actId="26606"/>
          <ac:spMkLst>
            <pc:docMk/>
            <pc:sldMk cId="2346039102" sldId="265"/>
            <ac:spMk id="16" creationId="{B091B163-7D61-4891-ABCF-5C13D9C418D0}"/>
          </ac:spMkLst>
        </pc:spChg>
        <pc:spChg chg="add">
          <ac:chgData name="Cara L. Bishop" userId="ab9a2ba1-5fc2-4cc2-8363-beeeb88284f2" providerId="ADAL" clId="{BF87FD13-1864-4B05-B4A7-66D1CD63137D}" dt="2026-04-29T13:46:10.239" v="791" actId="26606"/>
          <ac:spMkLst>
            <pc:docMk/>
            <pc:sldMk cId="2346039102" sldId="265"/>
            <ac:spMk id="23" creationId="{8DF66CB0-1AD6-4D8C-BE70-897ADA64FEDA}"/>
          </ac:spMkLst>
        </pc:spChg>
        <pc:spChg chg="add">
          <ac:chgData name="Cara L. Bishop" userId="ab9a2ba1-5fc2-4cc2-8363-beeeb88284f2" providerId="ADAL" clId="{BF87FD13-1864-4B05-B4A7-66D1CD63137D}" dt="2026-04-29T13:46:10.239" v="791" actId="26606"/>
          <ac:spMkLst>
            <pc:docMk/>
            <pc:sldMk cId="2346039102" sldId="265"/>
            <ac:spMk id="25" creationId="{24C3B26D-D43F-467B-B943-E20A45E780EF}"/>
          </ac:spMkLst>
        </pc:spChg>
        <pc:picChg chg="add mod">
          <ac:chgData name="Cara L. Bishop" userId="ab9a2ba1-5fc2-4cc2-8363-beeeb88284f2" providerId="ADAL" clId="{BF87FD13-1864-4B05-B4A7-66D1CD63137D}" dt="2026-04-29T13:46:10.239" v="791" actId="26606"/>
          <ac:picMkLst>
            <pc:docMk/>
            <pc:sldMk cId="2346039102" sldId="265"/>
            <ac:picMk id="5" creationId="{579C174F-54F3-9F1D-4BBF-5DA3D3F8AC3B}"/>
          </ac:picMkLst>
        </pc:picChg>
        <pc:picChg chg="del">
          <ac:chgData name="Cara L. Bishop" userId="ab9a2ba1-5fc2-4cc2-8363-beeeb88284f2" providerId="ADAL" clId="{BF87FD13-1864-4B05-B4A7-66D1CD63137D}" dt="2026-04-29T13:28:24.741" v="787" actId="21"/>
          <ac:picMkLst>
            <pc:docMk/>
            <pc:sldMk cId="2346039102" sldId="265"/>
            <ac:picMk id="9" creationId="{9D67CBA4-685E-2ACD-5C99-0B5F661329A3}"/>
          </ac:picMkLst>
        </pc:picChg>
        <pc:cxnChg chg="del">
          <ac:chgData name="Cara L. Bishop" userId="ab9a2ba1-5fc2-4cc2-8363-beeeb88284f2" providerId="ADAL" clId="{BF87FD13-1864-4B05-B4A7-66D1CD63137D}" dt="2026-04-29T13:46:10.239" v="791" actId="26606"/>
          <ac:cxnSpMkLst>
            <pc:docMk/>
            <pc:sldMk cId="2346039102" sldId="265"/>
            <ac:cxnSpMk id="18" creationId="{C49DA8F6-BCC1-4447-B54C-57856834B94B}"/>
          </ac:cxnSpMkLst>
        </pc:cxnChg>
      </pc:sldChg>
      <pc:sldChg chg="addSp modSp new mod setBg">
        <pc:chgData name="Cara L. Bishop" userId="ab9a2ba1-5fc2-4cc2-8363-beeeb88284f2" providerId="ADAL" clId="{BF87FD13-1864-4B05-B4A7-66D1CD63137D}" dt="2026-04-08T18:55:26.328" v="222" actId="26606"/>
        <pc:sldMkLst>
          <pc:docMk/>
          <pc:sldMk cId="525389379" sldId="266"/>
        </pc:sldMkLst>
        <pc:spChg chg="mod">
          <ac:chgData name="Cara L. Bishop" userId="ab9a2ba1-5fc2-4cc2-8363-beeeb88284f2" providerId="ADAL" clId="{BF87FD13-1864-4B05-B4A7-66D1CD63137D}" dt="2026-04-08T18:55:26.328" v="222" actId="26606"/>
          <ac:spMkLst>
            <pc:docMk/>
            <pc:sldMk cId="525389379" sldId="266"/>
            <ac:spMk id="2" creationId="{7C04A3BC-0EA8-2714-D845-7595A6DE4BDB}"/>
          </ac:spMkLst>
        </pc:spChg>
        <pc:spChg chg="mod">
          <ac:chgData name="Cara L. Bishop" userId="ab9a2ba1-5fc2-4cc2-8363-beeeb88284f2" providerId="ADAL" clId="{BF87FD13-1864-4B05-B4A7-66D1CD63137D}" dt="2026-04-08T18:55:26.328" v="222" actId="26606"/>
          <ac:spMkLst>
            <pc:docMk/>
            <pc:sldMk cId="525389379" sldId="266"/>
            <ac:spMk id="3" creationId="{43A128E3-0C14-A1FD-73B2-43E3F897350C}"/>
          </ac:spMkLst>
        </pc:spChg>
        <pc:spChg chg="add">
          <ac:chgData name="Cara L. Bishop" userId="ab9a2ba1-5fc2-4cc2-8363-beeeb88284f2" providerId="ADAL" clId="{BF87FD13-1864-4B05-B4A7-66D1CD63137D}" dt="2026-04-08T18:55:26.328" v="222" actId="26606"/>
          <ac:spMkLst>
            <pc:docMk/>
            <pc:sldMk cId="525389379" sldId="266"/>
            <ac:spMk id="8" creationId="{907EF6B7-1338-4443-8C46-6A318D952DFD}"/>
          </ac:spMkLst>
        </pc:spChg>
        <pc:spChg chg="add">
          <ac:chgData name="Cara L. Bishop" userId="ab9a2ba1-5fc2-4cc2-8363-beeeb88284f2" providerId="ADAL" clId="{BF87FD13-1864-4B05-B4A7-66D1CD63137D}" dt="2026-04-08T18:55:26.328" v="222" actId="26606"/>
          <ac:spMkLst>
            <pc:docMk/>
            <pc:sldMk cId="525389379" sldId="266"/>
            <ac:spMk id="10" creationId="{DAAE4CDD-124C-4DCF-9584-B6033B545DD5}"/>
          </ac:spMkLst>
        </pc:spChg>
        <pc:spChg chg="add">
          <ac:chgData name="Cara L. Bishop" userId="ab9a2ba1-5fc2-4cc2-8363-beeeb88284f2" providerId="ADAL" clId="{BF87FD13-1864-4B05-B4A7-66D1CD63137D}" dt="2026-04-08T18:55:26.328" v="222" actId="26606"/>
          <ac:spMkLst>
            <pc:docMk/>
            <pc:sldMk cId="525389379" sldId="266"/>
            <ac:spMk id="12" creationId="{081E4A58-353D-44AE-B2FC-2A74E2E400F7}"/>
          </ac:spMkLst>
        </pc:spChg>
      </pc:sldChg>
      <pc:sldChg chg="addSp delSp modSp new mod setBg modClrScheme chgLayout">
        <pc:chgData name="Cara L. Bishop" userId="ab9a2ba1-5fc2-4cc2-8363-beeeb88284f2" providerId="ADAL" clId="{BF87FD13-1864-4B05-B4A7-66D1CD63137D}" dt="2026-04-08T19:00:48.156" v="527" actId="26606"/>
        <pc:sldMkLst>
          <pc:docMk/>
          <pc:sldMk cId="1503225745" sldId="267"/>
        </pc:sldMkLst>
        <pc:spChg chg="add mod">
          <ac:chgData name="Cara L. Bishop" userId="ab9a2ba1-5fc2-4cc2-8363-beeeb88284f2" providerId="ADAL" clId="{BF87FD13-1864-4B05-B4A7-66D1CD63137D}" dt="2026-04-08T18:58:44.783" v="522" actId="26606"/>
          <ac:spMkLst>
            <pc:docMk/>
            <pc:sldMk cId="1503225745" sldId="267"/>
            <ac:spMk id="2" creationId="{EDE4114E-E74F-EA95-A6F8-D7AF7F8378B0}"/>
          </ac:spMkLst>
        </pc:spChg>
        <pc:spChg chg="add mod">
          <ac:chgData name="Cara L. Bishop" userId="ab9a2ba1-5fc2-4cc2-8363-beeeb88284f2" providerId="ADAL" clId="{BF87FD13-1864-4B05-B4A7-66D1CD63137D}" dt="2026-04-08T18:58:44.783" v="522" actId="26606"/>
          <ac:spMkLst>
            <pc:docMk/>
            <pc:sldMk cId="1503225745" sldId="267"/>
            <ac:spMk id="3" creationId="{B3D01217-A50E-904F-5A38-EC5B4B8C2448}"/>
          </ac:spMkLst>
        </pc:spChg>
        <pc:spChg chg="add">
          <ac:chgData name="Cara L. Bishop" userId="ab9a2ba1-5fc2-4cc2-8363-beeeb88284f2" providerId="ADAL" clId="{BF87FD13-1864-4B05-B4A7-66D1CD63137D}" dt="2026-04-08T19:00:48.156" v="527" actId="26606"/>
          <ac:spMkLst>
            <pc:docMk/>
            <pc:sldMk cId="1503225745" sldId="267"/>
            <ac:spMk id="369" creationId="{5A0118C5-4F8D-4CF4-BADD-53FEACC6C42A}"/>
          </ac:spMkLst>
        </pc:spChg>
        <pc:spChg chg="add">
          <ac:chgData name="Cara L. Bishop" userId="ab9a2ba1-5fc2-4cc2-8363-beeeb88284f2" providerId="ADAL" clId="{BF87FD13-1864-4B05-B4A7-66D1CD63137D}" dt="2026-04-08T19:00:48.156" v="527" actId="26606"/>
          <ac:spMkLst>
            <pc:docMk/>
            <pc:sldMk cId="1503225745" sldId="267"/>
            <ac:spMk id="371" creationId="{52D7FCC1-2D52-49CE-A986-EE6E0CA64957}"/>
          </ac:spMkLst>
        </pc:spChg>
        <pc:spChg chg="add">
          <ac:chgData name="Cara L. Bishop" userId="ab9a2ba1-5fc2-4cc2-8363-beeeb88284f2" providerId="ADAL" clId="{BF87FD13-1864-4B05-B4A7-66D1CD63137D}" dt="2026-04-08T19:00:48.156" v="527" actId="26606"/>
          <ac:spMkLst>
            <pc:docMk/>
            <pc:sldMk cId="1503225745" sldId="267"/>
            <ac:spMk id="373" creationId="{28C3CACD-E5A7-4AAC-AE47-75CF7D30FF7C}"/>
          </ac:spMkLst>
        </pc:spChg>
        <pc:grpChg chg="add">
          <ac:chgData name="Cara L. Bishop" userId="ab9a2ba1-5fc2-4cc2-8363-beeeb88284f2" providerId="ADAL" clId="{BF87FD13-1864-4B05-B4A7-66D1CD63137D}" dt="2026-04-08T19:00:48.156" v="527" actId="26606"/>
          <ac:grpSpMkLst>
            <pc:docMk/>
            <pc:sldMk cId="1503225745" sldId="267"/>
            <ac:grpSpMk id="375" creationId="{3A35C15A-135A-4FD3-BA11-A046CFA3907A}"/>
          </ac:grpSpMkLst>
        </pc:grpChg>
        <pc:grpChg chg="add">
          <ac:chgData name="Cara L. Bishop" userId="ab9a2ba1-5fc2-4cc2-8363-beeeb88284f2" providerId="ADAL" clId="{BF87FD13-1864-4B05-B4A7-66D1CD63137D}" dt="2026-04-08T19:00:48.156" v="527" actId="26606"/>
          <ac:grpSpMkLst>
            <pc:docMk/>
            <pc:sldMk cId="1503225745" sldId="267"/>
            <ac:grpSpMk id="383" creationId="{03AF83E4-4DE2-499C-9F36-0279E7E4FBBE}"/>
          </ac:grpSpMkLst>
        </pc:grpChg>
        <pc:picChg chg="add mod">
          <ac:chgData name="Cara L. Bishop" userId="ab9a2ba1-5fc2-4cc2-8363-beeeb88284f2" providerId="ADAL" clId="{BF87FD13-1864-4B05-B4A7-66D1CD63137D}" dt="2026-04-08T19:00:48.156" v="527" actId="26606"/>
          <ac:picMkLst>
            <pc:docMk/>
            <pc:sldMk cId="1503225745" sldId="267"/>
            <ac:picMk id="7" creationId="{E71FD1B2-C9EC-C420-6C6C-60E78F361C96}"/>
          </ac:picMkLst>
        </pc:picChg>
      </pc:sldChg>
      <pc:sldChg chg="addSp modSp new mod setBg">
        <pc:chgData name="Cara L. Bishop" userId="ab9a2ba1-5fc2-4cc2-8363-beeeb88284f2" providerId="ADAL" clId="{BF87FD13-1864-4B05-B4A7-66D1CD63137D}" dt="2026-04-08T19:03:32.087" v="775" actId="26606"/>
        <pc:sldMkLst>
          <pc:docMk/>
          <pc:sldMk cId="4018504898" sldId="268"/>
        </pc:sldMkLst>
        <pc:spChg chg="mod">
          <ac:chgData name="Cara L. Bishop" userId="ab9a2ba1-5fc2-4cc2-8363-beeeb88284f2" providerId="ADAL" clId="{BF87FD13-1864-4B05-B4A7-66D1CD63137D}" dt="2026-04-08T19:03:32.087" v="775" actId="26606"/>
          <ac:spMkLst>
            <pc:docMk/>
            <pc:sldMk cId="4018504898" sldId="268"/>
            <ac:spMk id="2" creationId="{076B828D-6E3E-2551-D8ED-9429B6D0A4EF}"/>
          </ac:spMkLst>
        </pc:spChg>
        <pc:spChg chg="mod">
          <ac:chgData name="Cara L. Bishop" userId="ab9a2ba1-5fc2-4cc2-8363-beeeb88284f2" providerId="ADAL" clId="{BF87FD13-1864-4B05-B4A7-66D1CD63137D}" dt="2026-04-08T19:03:32.087" v="775" actId="26606"/>
          <ac:spMkLst>
            <pc:docMk/>
            <pc:sldMk cId="4018504898" sldId="268"/>
            <ac:spMk id="3" creationId="{37BD2430-1FE4-03BD-1E5E-A8E085D88A98}"/>
          </ac:spMkLst>
        </pc:spChg>
        <pc:spChg chg="add">
          <ac:chgData name="Cara L. Bishop" userId="ab9a2ba1-5fc2-4cc2-8363-beeeb88284f2" providerId="ADAL" clId="{BF87FD13-1864-4B05-B4A7-66D1CD63137D}" dt="2026-04-08T19:03:32.087" v="775" actId="26606"/>
          <ac:spMkLst>
            <pc:docMk/>
            <pc:sldMk cId="4018504898" sldId="268"/>
            <ac:spMk id="10" creationId="{9AA72BD9-2C5A-4EDC-931F-5AA08EACA0F3}"/>
          </ac:spMkLst>
        </pc:spChg>
        <pc:spChg chg="add">
          <ac:chgData name="Cara L. Bishop" userId="ab9a2ba1-5fc2-4cc2-8363-beeeb88284f2" providerId="ADAL" clId="{BF87FD13-1864-4B05-B4A7-66D1CD63137D}" dt="2026-04-08T19:03:32.087" v="775" actId="26606"/>
          <ac:spMkLst>
            <pc:docMk/>
            <pc:sldMk cId="4018504898" sldId="268"/>
            <ac:spMk id="12" creationId="{DD3981AC-7B61-4947-BCF3-F7AA7FA385B9}"/>
          </ac:spMkLst>
        </pc:spChg>
        <pc:spChg chg="add">
          <ac:chgData name="Cara L. Bishop" userId="ab9a2ba1-5fc2-4cc2-8363-beeeb88284f2" providerId="ADAL" clId="{BF87FD13-1864-4B05-B4A7-66D1CD63137D}" dt="2026-04-08T19:03:32.087" v="775" actId="26606"/>
          <ac:spMkLst>
            <pc:docMk/>
            <pc:sldMk cId="4018504898" sldId="268"/>
            <ac:spMk id="14" creationId="{55D4142C-5077-457F-A6AD-3FECFDB39685}"/>
          </ac:spMkLst>
        </pc:spChg>
        <pc:spChg chg="add">
          <ac:chgData name="Cara L. Bishop" userId="ab9a2ba1-5fc2-4cc2-8363-beeeb88284f2" providerId="ADAL" clId="{BF87FD13-1864-4B05-B4A7-66D1CD63137D}" dt="2026-04-08T19:03:32.087" v="775" actId="26606"/>
          <ac:spMkLst>
            <pc:docMk/>
            <pc:sldMk cId="4018504898" sldId="268"/>
            <ac:spMk id="16" creationId="{7A5F0580-5EE9-419F-96EE-B6529EF6E7D0}"/>
          </ac:spMkLst>
        </pc:spChg>
        <pc:picChg chg="add mod ord">
          <ac:chgData name="Cara L. Bishop" userId="ab9a2ba1-5fc2-4cc2-8363-beeeb88284f2" providerId="ADAL" clId="{BF87FD13-1864-4B05-B4A7-66D1CD63137D}" dt="2026-04-08T19:03:32.087" v="775" actId="26606"/>
          <ac:picMkLst>
            <pc:docMk/>
            <pc:sldMk cId="4018504898" sldId="268"/>
            <ac:picMk id="5" creationId="{F9A51A3B-9F31-3A01-C021-18CDE70B4883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3E3CEB-0061-487B-B941-787ACE1DDB6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1F7A57C-9716-4787-BA33-85199D2F96AF}">
      <dgm:prSet/>
      <dgm:spPr/>
      <dgm:t>
        <a:bodyPr/>
        <a:lstStyle/>
        <a:p>
          <a:r>
            <a:rPr lang="en-US"/>
            <a:t>Recognizing the professionals who keep buildings safe</a:t>
          </a:r>
        </a:p>
      </dgm:t>
    </dgm:pt>
    <dgm:pt modelId="{339196B6-B984-4F11-BD79-252BBF34E333}" type="parTrans" cxnId="{E5D447A8-D817-4537-B1BD-EE9BBA6D5235}">
      <dgm:prSet/>
      <dgm:spPr/>
      <dgm:t>
        <a:bodyPr/>
        <a:lstStyle/>
        <a:p>
          <a:endParaRPr lang="en-US"/>
        </a:p>
      </dgm:t>
    </dgm:pt>
    <dgm:pt modelId="{156760B5-2359-4EE2-A4BB-54DA8BB4FD40}" type="sibTrans" cxnId="{E5D447A8-D817-4537-B1BD-EE9BBA6D5235}">
      <dgm:prSet/>
      <dgm:spPr/>
      <dgm:t>
        <a:bodyPr/>
        <a:lstStyle/>
        <a:p>
          <a:endParaRPr lang="en-US"/>
        </a:p>
      </dgm:t>
    </dgm:pt>
    <dgm:pt modelId="{D13B4FC8-3187-4D47-8409-8400FDED777F}">
      <dgm:prSet/>
      <dgm:spPr/>
      <dgm:t>
        <a:bodyPr/>
        <a:lstStyle/>
        <a:p>
          <a:r>
            <a:rPr lang="en-US"/>
            <a:t>Highlighting how they protect homes, workplaces, and public spaces</a:t>
          </a:r>
        </a:p>
      </dgm:t>
    </dgm:pt>
    <dgm:pt modelId="{0829C28F-0A47-4A5E-B601-A5EC366E4B22}" type="parTrans" cxnId="{BDE43A20-76E5-4C19-8D29-4601D9A85973}">
      <dgm:prSet/>
      <dgm:spPr/>
      <dgm:t>
        <a:bodyPr/>
        <a:lstStyle/>
        <a:p>
          <a:endParaRPr lang="en-US"/>
        </a:p>
      </dgm:t>
    </dgm:pt>
    <dgm:pt modelId="{EAF8B801-EE3D-4E87-8852-A613E2F7141E}" type="sibTrans" cxnId="{BDE43A20-76E5-4C19-8D29-4601D9A85973}">
      <dgm:prSet/>
      <dgm:spPr/>
      <dgm:t>
        <a:bodyPr/>
        <a:lstStyle/>
        <a:p>
          <a:endParaRPr lang="en-US"/>
        </a:p>
      </dgm:t>
    </dgm:pt>
    <dgm:pt modelId="{77107D07-B565-4B35-8CB7-483000077B8D}">
      <dgm:prSet/>
      <dgm:spPr/>
      <dgm:t>
        <a:bodyPr/>
        <a:lstStyle/>
        <a:p>
          <a:r>
            <a:rPr lang="en-US"/>
            <a:t>Celebrating their commitment, training, and expertise</a:t>
          </a:r>
        </a:p>
      </dgm:t>
    </dgm:pt>
    <dgm:pt modelId="{846ACD64-B864-4405-8861-B91A40211212}" type="parTrans" cxnId="{66C35A9A-BA2E-49DD-A79F-E7D15D8A8130}">
      <dgm:prSet/>
      <dgm:spPr/>
      <dgm:t>
        <a:bodyPr/>
        <a:lstStyle/>
        <a:p>
          <a:endParaRPr lang="en-US"/>
        </a:p>
      </dgm:t>
    </dgm:pt>
    <dgm:pt modelId="{F0F4DC90-C28F-4B88-BBB8-6DA1A2F14F2A}" type="sibTrans" cxnId="{66C35A9A-BA2E-49DD-A79F-E7D15D8A8130}">
      <dgm:prSet/>
      <dgm:spPr/>
      <dgm:t>
        <a:bodyPr/>
        <a:lstStyle/>
        <a:p>
          <a:endParaRPr lang="en-US"/>
        </a:p>
      </dgm:t>
    </dgm:pt>
    <dgm:pt modelId="{D56DDC9D-A264-4F11-A74A-D19E6C5D35FE}">
      <dgm:prSet/>
      <dgm:spPr/>
      <dgm:t>
        <a:bodyPr/>
        <a:lstStyle/>
        <a:p>
          <a:r>
            <a:rPr lang="en-US"/>
            <a:t>Encouraging the public to learn more and get involved</a:t>
          </a:r>
        </a:p>
      </dgm:t>
    </dgm:pt>
    <dgm:pt modelId="{05BD8C1C-54A9-4A2E-99D0-4D2A781DD1E4}" type="parTrans" cxnId="{CA0D388F-F98D-4FDB-9066-B79A9C383844}">
      <dgm:prSet/>
      <dgm:spPr/>
      <dgm:t>
        <a:bodyPr/>
        <a:lstStyle/>
        <a:p>
          <a:endParaRPr lang="en-US"/>
        </a:p>
      </dgm:t>
    </dgm:pt>
    <dgm:pt modelId="{8C936A3A-1E4C-4FDE-8091-0D4AEFFA7AE4}" type="sibTrans" cxnId="{CA0D388F-F98D-4FDB-9066-B79A9C383844}">
      <dgm:prSet/>
      <dgm:spPr/>
      <dgm:t>
        <a:bodyPr/>
        <a:lstStyle/>
        <a:p>
          <a:endParaRPr lang="en-US"/>
        </a:p>
      </dgm:t>
    </dgm:pt>
    <dgm:pt modelId="{19493255-233A-43BC-8242-C70CFBCB8A75}" type="pres">
      <dgm:prSet presAssocID="{C13E3CEB-0061-487B-B941-787ACE1DDB6D}" presName="root" presStyleCnt="0">
        <dgm:presLayoutVars>
          <dgm:dir/>
          <dgm:resizeHandles val="exact"/>
        </dgm:presLayoutVars>
      </dgm:prSet>
      <dgm:spPr/>
    </dgm:pt>
    <dgm:pt modelId="{92518312-1D9F-4528-A04F-E2FDE24BA27C}" type="pres">
      <dgm:prSet presAssocID="{11F7A57C-9716-4787-BA33-85199D2F96AF}" presName="compNode" presStyleCnt="0"/>
      <dgm:spPr/>
    </dgm:pt>
    <dgm:pt modelId="{02B6D468-B30F-49AA-B885-2921A30E705B}" type="pres">
      <dgm:prSet presAssocID="{11F7A57C-9716-4787-BA33-85199D2F96AF}" presName="bgRect" presStyleLbl="bgShp" presStyleIdx="0" presStyleCnt="4"/>
      <dgm:spPr/>
    </dgm:pt>
    <dgm:pt modelId="{06C260F5-9BBD-473A-9752-6CADC6CAC862}" type="pres">
      <dgm:prSet presAssocID="{11F7A57C-9716-4787-BA33-85199D2F96A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18DC5A6F-98B4-4F37-B749-DBE899E4F30D}" type="pres">
      <dgm:prSet presAssocID="{11F7A57C-9716-4787-BA33-85199D2F96AF}" presName="spaceRect" presStyleCnt="0"/>
      <dgm:spPr/>
    </dgm:pt>
    <dgm:pt modelId="{6DE16E9D-A068-43D6-9C7C-F0BAD353F97B}" type="pres">
      <dgm:prSet presAssocID="{11F7A57C-9716-4787-BA33-85199D2F96AF}" presName="parTx" presStyleLbl="revTx" presStyleIdx="0" presStyleCnt="4">
        <dgm:presLayoutVars>
          <dgm:chMax val="0"/>
          <dgm:chPref val="0"/>
        </dgm:presLayoutVars>
      </dgm:prSet>
      <dgm:spPr/>
    </dgm:pt>
    <dgm:pt modelId="{4EAAE5FE-CC1D-4570-9CD7-48C1126B8408}" type="pres">
      <dgm:prSet presAssocID="{156760B5-2359-4EE2-A4BB-54DA8BB4FD40}" presName="sibTrans" presStyleCnt="0"/>
      <dgm:spPr/>
    </dgm:pt>
    <dgm:pt modelId="{0FAB4364-EB5D-46CF-B1DA-B4373B6EC246}" type="pres">
      <dgm:prSet presAssocID="{D13B4FC8-3187-4D47-8409-8400FDED777F}" presName="compNode" presStyleCnt="0"/>
      <dgm:spPr/>
    </dgm:pt>
    <dgm:pt modelId="{237705D7-48A3-422A-9858-6486FD89E7E1}" type="pres">
      <dgm:prSet presAssocID="{D13B4FC8-3187-4D47-8409-8400FDED777F}" presName="bgRect" presStyleLbl="bgShp" presStyleIdx="1" presStyleCnt="4"/>
      <dgm:spPr/>
    </dgm:pt>
    <dgm:pt modelId="{45ABCC83-4105-4FED-BD69-EBC736ABFB12}" type="pres">
      <dgm:prSet presAssocID="{D13B4FC8-3187-4D47-8409-8400FDED777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49A2B97B-8A5D-49FA-B25A-5DB346A4E141}" type="pres">
      <dgm:prSet presAssocID="{D13B4FC8-3187-4D47-8409-8400FDED777F}" presName="spaceRect" presStyleCnt="0"/>
      <dgm:spPr/>
    </dgm:pt>
    <dgm:pt modelId="{19EE921E-FB8B-4129-B12A-F09EE1B912A1}" type="pres">
      <dgm:prSet presAssocID="{D13B4FC8-3187-4D47-8409-8400FDED777F}" presName="parTx" presStyleLbl="revTx" presStyleIdx="1" presStyleCnt="4">
        <dgm:presLayoutVars>
          <dgm:chMax val="0"/>
          <dgm:chPref val="0"/>
        </dgm:presLayoutVars>
      </dgm:prSet>
      <dgm:spPr/>
    </dgm:pt>
    <dgm:pt modelId="{0A63CC1B-9A3F-4A40-B670-580EF2D4DC02}" type="pres">
      <dgm:prSet presAssocID="{EAF8B801-EE3D-4E87-8852-A613E2F7141E}" presName="sibTrans" presStyleCnt="0"/>
      <dgm:spPr/>
    </dgm:pt>
    <dgm:pt modelId="{40DDA0DB-31C7-47D3-87AD-A596640065B8}" type="pres">
      <dgm:prSet presAssocID="{77107D07-B565-4B35-8CB7-483000077B8D}" presName="compNode" presStyleCnt="0"/>
      <dgm:spPr/>
    </dgm:pt>
    <dgm:pt modelId="{C637F824-E7BE-4DB6-837F-673AAAF121F5}" type="pres">
      <dgm:prSet presAssocID="{77107D07-B565-4B35-8CB7-483000077B8D}" presName="bgRect" presStyleLbl="bgShp" presStyleIdx="2" presStyleCnt="4"/>
      <dgm:spPr/>
    </dgm:pt>
    <dgm:pt modelId="{22AEF0AE-00FB-423B-882B-3ED37A9E24E3}" type="pres">
      <dgm:prSet presAssocID="{77107D07-B565-4B35-8CB7-483000077B8D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bbon"/>
        </a:ext>
      </dgm:extLst>
    </dgm:pt>
    <dgm:pt modelId="{27C5038A-0974-43C6-828C-16E89F7417B9}" type="pres">
      <dgm:prSet presAssocID="{77107D07-B565-4B35-8CB7-483000077B8D}" presName="spaceRect" presStyleCnt="0"/>
      <dgm:spPr/>
    </dgm:pt>
    <dgm:pt modelId="{48EA7664-A805-49CF-B528-2EABAFDADB04}" type="pres">
      <dgm:prSet presAssocID="{77107D07-B565-4B35-8CB7-483000077B8D}" presName="parTx" presStyleLbl="revTx" presStyleIdx="2" presStyleCnt="4">
        <dgm:presLayoutVars>
          <dgm:chMax val="0"/>
          <dgm:chPref val="0"/>
        </dgm:presLayoutVars>
      </dgm:prSet>
      <dgm:spPr/>
    </dgm:pt>
    <dgm:pt modelId="{E23B2C0C-86A8-44B7-8C0C-1DB803063E38}" type="pres">
      <dgm:prSet presAssocID="{F0F4DC90-C28F-4B88-BBB8-6DA1A2F14F2A}" presName="sibTrans" presStyleCnt="0"/>
      <dgm:spPr/>
    </dgm:pt>
    <dgm:pt modelId="{9CD7704D-70F0-4777-BEA4-BE6F2F4EAB4A}" type="pres">
      <dgm:prSet presAssocID="{D56DDC9D-A264-4F11-A74A-D19E6C5D35FE}" presName="compNode" presStyleCnt="0"/>
      <dgm:spPr/>
    </dgm:pt>
    <dgm:pt modelId="{A9334A88-DAC5-4900-BBA9-3B5A9CDA342C}" type="pres">
      <dgm:prSet presAssocID="{D56DDC9D-A264-4F11-A74A-D19E6C5D35FE}" presName="bgRect" presStyleLbl="bgShp" presStyleIdx="3" presStyleCnt="4"/>
      <dgm:spPr/>
    </dgm:pt>
    <dgm:pt modelId="{F0B95E8D-B4D4-4C35-934D-1860434D1EA7}" type="pres">
      <dgm:prSet presAssocID="{D56DDC9D-A264-4F11-A74A-D19E6C5D35F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1190B686-ECC6-4439-8D83-907DD862829A}" type="pres">
      <dgm:prSet presAssocID="{D56DDC9D-A264-4F11-A74A-D19E6C5D35FE}" presName="spaceRect" presStyleCnt="0"/>
      <dgm:spPr/>
    </dgm:pt>
    <dgm:pt modelId="{B4B9DBC2-291A-48EB-8A32-6D6BABE5B154}" type="pres">
      <dgm:prSet presAssocID="{D56DDC9D-A264-4F11-A74A-D19E6C5D35F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DE43A20-76E5-4C19-8D29-4601D9A85973}" srcId="{C13E3CEB-0061-487B-B941-787ACE1DDB6D}" destId="{D13B4FC8-3187-4D47-8409-8400FDED777F}" srcOrd="1" destOrd="0" parTransId="{0829C28F-0A47-4A5E-B601-A5EC366E4B22}" sibTransId="{EAF8B801-EE3D-4E87-8852-A613E2F7141E}"/>
    <dgm:cxn modelId="{3DB0D731-E8A3-435E-878B-2ECB9D55ADA2}" type="presOf" srcId="{C13E3CEB-0061-487B-B941-787ACE1DDB6D}" destId="{19493255-233A-43BC-8242-C70CFBCB8A75}" srcOrd="0" destOrd="0" presId="urn:microsoft.com/office/officeart/2018/2/layout/IconVerticalSolidList"/>
    <dgm:cxn modelId="{F7408E5D-8AAD-49DB-952A-E13067740758}" type="presOf" srcId="{D56DDC9D-A264-4F11-A74A-D19E6C5D35FE}" destId="{B4B9DBC2-291A-48EB-8A32-6D6BABE5B154}" srcOrd="0" destOrd="0" presId="urn:microsoft.com/office/officeart/2018/2/layout/IconVerticalSolidList"/>
    <dgm:cxn modelId="{4F2F095A-20E4-46B2-A5EF-64FA88127694}" type="presOf" srcId="{11F7A57C-9716-4787-BA33-85199D2F96AF}" destId="{6DE16E9D-A068-43D6-9C7C-F0BAD353F97B}" srcOrd="0" destOrd="0" presId="urn:microsoft.com/office/officeart/2018/2/layout/IconVerticalSolidList"/>
    <dgm:cxn modelId="{CA0D388F-F98D-4FDB-9066-B79A9C383844}" srcId="{C13E3CEB-0061-487B-B941-787ACE1DDB6D}" destId="{D56DDC9D-A264-4F11-A74A-D19E6C5D35FE}" srcOrd="3" destOrd="0" parTransId="{05BD8C1C-54A9-4A2E-99D0-4D2A781DD1E4}" sibTransId="{8C936A3A-1E4C-4FDE-8091-0D4AEFFA7AE4}"/>
    <dgm:cxn modelId="{66C35A9A-BA2E-49DD-A79F-E7D15D8A8130}" srcId="{C13E3CEB-0061-487B-B941-787ACE1DDB6D}" destId="{77107D07-B565-4B35-8CB7-483000077B8D}" srcOrd="2" destOrd="0" parTransId="{846ACD64-B864-4405-8861-B91A40211212}" sibTransId="{F0F4DC90-C28F-4B88-BBB8-6DA1A2F14F2A}"/>
    <dgm:cxn modelId="{E5D447A8-D817-4537-B1BD-EE9BBA6D5235}" srcId="{C13E3CEB-0061-487B-B941-787ACE1DDB6D}" destId="{11F7A57C-9716-4787-BA33-85199D2F96AF}" srcOrd="0" destOrd="0" parTransId="{339196B6-B984-4F11-BD79-252BBF34E333}" sibTransId="{156760B5-2359-4EE2-A4BB-54DA8BB4FD40}"/>
    <dgm:cxn modelId="{62B368D6-E07D-445F-A68A-6F44FE3220C7}" type="presOf" srcId="{D13B4FC8-3187-4D47-8409-8400FDED777F}" destId="{19EE921E-FB8B-4129-B12A-F09EE1B912A1}" srcOrd="0" destOrd="0" presId="urn:microsoft.com/office/officeart/2018/2/layout/IconVerticalSolidList"/>
    <dgm:cxn modelId="{198886ED-0F67-4050-8D1E-1BD63A68CA45}" type="presOf" srcId="{77107D07-B565-4B35-8CB7-483000077B8D}" destId="{48EA7664-A805-49CF-B528-2EABAFDADB04}" srcOrd="0" destOrd="0" presId="urn:microsoft.com/office/officeart/2018/2/layout/IconVerticalSolidList"/>
    <dgm:cxn modelId="{A53C7E76-8332-4334-B0DF-D19694F53B0F}" type="presParOf" srcId="{19493255-233A-43BC-8242-C70CFBCB8A75}" destId="{92518312-1D9F-4528-A04F-E2FDE24BA27C}" srcOrd="0" destOrd="0" presId="urn:microsoft.com/office/officeart/2018/2/layout/IconVerticalSolidList"/>
    <dgm:cxn modelId="{DE3B46F0-B7F5-4A5E-BFA2-8AFD84064295}" type="presParOf" srcId="{92518312-1D9F-4528-A04F-E2FDE24BA27C}" destId="{02B6D468-B30F-49AA-B885-2921A30E705B}" srcOrd="0" destOrd="0" presId="urn:microsoft.com/office/officeart/2018/2/layout/IconVerticalSolidList"/>
    <dgm:cxn modelId="{AE13D178-1388-45CC-A1AA-157075566F85}" type="presParOf" srcId="{92518312-1D9F-4528-A04F-E2FDE24BA27C}" destId="{06C260F5-9BBD-473A-9752-6CADC6CAC862}" srcOrd="1" destOrd="0" presId="urn:microsoft.com/office/officeart/2018/2/layout/IconVerticalSolidList"/>
    <dgm:cxn modelId="{AF83B9B8-C1AD-41D2-A1F5-108B5846D5D4}" type="presParOf" srcId="{92518312-1D9F-4528-A04F-E2FDE24BA27C}" destId="{18DC5A6F-98B4-4F37-B749-DBE899E4F30D}" srcOrd="2" destOrd="0" presId="urn:microsoft.com/office/officeart/2018/2/layout/IconVerticalSolidList"/>
    <dgm:cxn modelId="{FB6E2C87-3E9E-438C-A912-7DD298F2664A}" type="presParOf" srcId="{92518312-1D9F-4528-A04F-E2FDE24BA27C}" destId="{6DE16E9D-A068-43D6-9C7C-F0BAD353F97B}" srcOrd="3" destOrd="0" presId="urn:microsoft.com/office/officeart/2018/2/layout/IconVerticalSolidList"/>
    <dgm:cxn modelId="{FA7AB469-075D-4F53-AE04-74A73B6F09CD}" type="presParOf" srcId="{19493255-233A-43BC-8242-C70CFBCB8A75}" destId="{4EAAE5FE-CC1D-4570-9CD7-48C1126B8408}" srcOrd="1" destOrd="0" presId="urn:microsoft.com/office/officeart/2018/2/layout/IconVerticalSolidList"/>
    <dgm:cxn modelId="{DD821E79-A2A1-4F84-84A1-5BA05BBD42B6}" type="presParOf" srcId="{19493255-233A-43BC-8242-C70CFBCB8A75}" destId="{0FAB4364-EB5D-46CF-B1DA-B4373B6EC246}" srcOrd="2" destOrd="0" presId="urn:microsoft.com/office/officeart/2018/2/layout/IconVerticalSolidList"/>
    <dgm:cxn modelId="{B729173F-73B7-4B5D-845C-8A4AD94BCE75}" type="presParOf" srcId="{0FAB4364-EB5D-46CF-B1DA-B4373B6EC246}" destId="{237705D7-48A3-422A-9858-6486FD89E7E1}" srcOrd="0" destOrd="0" presId="urn:microsoft.com/office/officeart/2018/2/layout/IconVerticalSolidList"/>
    <dgm:cxn modelId="{D08A3A7D-0078-40AE-B411-53B69729548E}" type="presParOf" srcId="{0FAB4364-EB5D-46CF-B1DA-B4373B6EC246}" destId="{45ABCC83-4105-4FED-BD69-EBC736ABFB12}" srcOrd="1" destOrd="0" presId="urn:microsoft.com/office/officeart/2018/2/layout/IconVerticalSolidList"/>
    <dgm:cxn modelId="{153CB2C2-EF35-4750-85A8-0C4987129D7D}" type="presParOf" srcId="{0FAB4364-EB5D-46CF-B1DA-B4373B6EC246}" destId="{49A2B97B-8A5D-49FA-B25A-5DB346A4E141}" srcOrd="2" destOrd="0" presId="urn:microsoft.com/office/officeart/2018/2/layout/IconVerticalSolidList"/>
    <dgm:cxn modelId="{1F30342A-6821-48E8-AC21-3A7EAB1188DE}" type="presParOf" srcId="{0FAB4364-EB5D-46CF-B1DA-B4373B6EC246}" destId="{19EE921E-FB8B-4129-B12A-F09EE1B912A1}" srcOrd="3" destOrd="0" presId="urn:microsoft.com/office/officeart/2018/2/layout/IconVerticalSolidList"/>
    <dgm:cxn modelId="{61B54058-4200-44A4-B110-E52C5976B366}" type="presParOf" srcId="{19493255-233A-43BC-8242-C70CFBCB8A75}" destId="{0A63CC1B-9A3F-4A40-B670-580EF2D4DC02}" srcOrd="3" destOrd="0" presId="urn:microsoft.com/office/officeart/2018/2/layout/IconVerticalSolidList"/>
    <dgm:cxn modelId="{A23D2DC5-5960-4860-9E81-90F0F28907ED}" type="presParOf" srcId="{19493255-233A-43BC-8242-C70CFBCB8A75}" destId="{40DDA0DB-31C7-47D3-87AD-A596640065B8}" srcOrd="4" destOrd="0" presId="urn:microsoft.com/office/officeart/2018/2/layout/IconVerticalSolidList"/>
    <dgm:cxn modelId="{18F8CB29-D522-4860-9BBA-6C67BC9CCA6D}" type="presParOf" srcId="{40DDA0DB-31C7-47D3-87AD-A596640065B8}" destId="{C637F824-E7BE-4DB6-837F-673AAAF121F5}" srcOrd="0" destOrd="0" presId="urn:microsoft.com/office/officeart/2018/2/layout/IconVerticalSolidList"/>
    <dgm:cxn modelId="{9BFD93E9-9999-443C-A0BA-363C87B4DE80}" type="presParOf" srcId="{40DDA0DB-31C7-47D3-87AD-A596640065B8}" destId="{22AEF0AE-00FB-423B-882B-3ED37A9E24E3}" srcOrd="1" destOrd="0" presId="urn:microsoft.com/office/officeart/2018/2/layout/IconVerticalSolidList"/>
    <dgm:cxn modelId="{5BD4CE69-AABC-40EF-9CCF-04840B935168}" type="presParOf" srcId="{40DDA0DB-31C7-47D3-87AD-A596640065B8}" destId="{27C5038A-0974-43C6-828C-16E89F7417B9}" srcOrd="2" destOrd="0" presId="urn:microsoft.com/office/officeart/2018/2/layout/IconVerticalSolidList"/>
    <dgm:cxn modelId="{25F76A4A-A6DC-4D03-897E-E86D42C60F07}" type="presParOf" srcId="{40DDA0DB-31C7-47D3-87AD-A596640065B8}" destId="{48EA7664-A805-49CF-B528-2EABAFDADB04}" srcOrd="3" destOrd="0" presId="urn:microsoft.com/office/officeart/2018/2/layout/IconVerticalSolidList"/>
    <dgm:cxn modelId="{5C4519AF-BD9B-440F-B546-E0DD3D849A9D}" type="presParOf" srcId="{19493255-233A-43BC-8242-C70CFBCB8A75}" destId="{E23B2C0C-86A8-44B7-8C0C-1DB803063E38}" srcOrd="5" destOrd="0" presId="urn:microsoft.com/office/officeart/2018/2/layout/IconVerticalSolidList"/>
    <dgm:cxn modelId="{9C784266-0806-4622-98B7-BC4D1A9F999D}" type="presParOf" srcId="{19493255-233A-43BC-8242-C70CFBCB8A75}" destId="{9CD7704D-70F0-4777-BEA4-BE6F2F4EAB4A}" srcOrd="6" destOrd="0" presId="urn:microsoft.com/office/officeart/2018/2/layout/IconVerticalSolidList"/>
    <dgm:cxn modelId="{C3882A27-3E86-456E-BBC2-5FACBBE65280}" type="presParOf" srcId="{9CD7704D-70F0-4777-BEA4-BE6F2F4EAB4A}" destId="{A9334A88-DAC5-4900-BBA9-3B5A9CDA342C}" srcOrd="0" destOrd="0" presId="urn:microsoft.com/office/officeart/2018/2/layout/IconVerticalSolidList"/>
    <dgm:cxn modelId="{CCFED329-8037-4486-847D-E98731DE1C5F}" type="presParOf" srcId="{9CD7704D-70F0-4777-BEA4-BE6F2F4EAB4A}" destId="{F0B95E8D-B4D4-4C35-934D-1860434D1EA7}" srcOrd="1" destOrd="0" presId="urn:microsoft.com/office/officeart/2018/2/layout/IconVerticalSolidList"/>
    <dgm:cxn modelId="{EFF90C6A-9B23-466E-B68A-BCAFD2A62A82}" type="presParOf" srcId="{9CD7704D-70F0-4777-BEA4-BE6F2F4EAB4A}" destId="{1190B686-ECC6-4439-8D83-907DD862829A}" srcOrd="2" destOrd="0" presId="urn:microsoft.com/office/officeart/2018/2/layout/IconVerticalSolidList"/>
    <dgm:cxn modelId="{FE737E98-F96C-4860-8C7A-B793E865A955}" type="presParOf" srcId="{9CD7704D-70F0-4777-BEA4-BE6F2F4EAB4A}" destId="{B4B9DBC2-291A-48EB-8A32-6D6BABE5B15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EE9111-630D-4EC7-8C6B-EE65D05E0581}" type="doc">
      <dgm:prSet loTypeId="urn:microsoft.com/office/officeart/2005/8/layout/cycle2" loCatId="cycle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3E1AD32-A8CD-4B18-AD3B-DD9C8C718CF2}">
      <dgm:prSet/>
      <dgm:spPr/>
      <dgm:t>
        <a:bodyPr/>
        <a:lstStyle/>
        <a:p>
          <a:r>
            <a:rPr lang="en-US"/>
            <a:t>Before starting major home improvements</a:t>
          </a:r>
        </a:p>
      </dgm:t>
    </dgm:pt>
    <dgm:pt modelId="{D9CF10C5-B516-4E5C-B67A-D9D42CBC343F}" type="parTrans" cxnId="{F9D081AD-2441-496D-A81A-264A07308F51}">
      <dgm:prSet/>
      <dgm:spPr/>
      <dgm:t>
        <a:bodyPr/>
        <a:lstStyle/>
        <a:p>
          <a:endParaRPr lang="en-US"/>
        </a:p>
      </dgm:t>
    </dgm:pt>
    <dgm:pt modelId="{0DB4891D-8DB7-4569-A513-04A6FEB4C93D}" type="sibTrans" cxnId="{F9D081AD-2441-496D-A81A-264A07308F51}">
      <dgm:prSet/>
      <dgm:spPr/>
      <dgm:t>
        <a:bodyPr/>
        <a:lstStyle/>
        <a:p>
          <a:endParaRPr lang="en-US"/>
        </a:p>
      </dgm:t>
    </dgm:pt>
    <dgm:pt modelId="{968F2AD5-B3BF-4F83-8781-DFC93D3BAE65}">
      <dgm:prSet/>
      <dgm:spPr/>
      <dgm:t>
        <a:bodyPr/>
        <a:lstStyle/>
        <a:p>
          <a:r>
            <a:rPr lang="en-US"/>
            <a:t>When adding or altering electrical or plumbing systems</a:t>
          </a:r>
        </a:p>
      </dgm:t>
    </dgm:pt>
    <dgm:pt modelId="{AF6EBEBF-046B-4E6C-8EE2-33A88F2AD1C2}" type="parTrans" cxnId="{66D64D08-7EC2-4D6F-AEE5-10C2B574CC6B}">
      <dgm:prSet/>
      <dgm:spPr/>
      <dgm:t>
        <a:bodyPr/>
        <a:lstStyle/>
        <a:p>
          <a:endParaRPr lang="en-US"/>
        </a:p>
      </dgm:t>
    </dgm:pt>
    <dgm:pt modelId="{FFDB7421-6285-426D-91B1-30E347007526}" type="sibTrans" cxnId="{66D64D08-7EC2-4D6F-AEE5-10C2B574CC6B}">
      <dgm:prSet/>
      <dgm:spPr/>
      <dgm:t>
        <a:bodyPr/>
        <a:lstStyle/>
        <a:p>
          <a:endParaRPr lang="en-US"/>
        </a:p>
      </dgm:t>
    </dgm:pt>
    <dgm:pt modelId="{91CE9255-272D-4258-B0FC-1BA09AA67AD0}">
      <dgm:prSet/>
      <dgm:spPr/>
      <dgm:t>
        <a:bodyPr/>
        <a:lstStyle/>
        <a:p>
          <a:r>
            <a:rPr lang="en-US"/>
            <a:t>When changing structural elements</a:t>
          </a:r>
        </a:p>
      </dgm:t>
    </dgm:pt>
    <dgm:pt modelId="{8D0DB698-36BB-4223-9D4C-264BFF8255AC}" type="parTrans" cxnId="{52533110-5909-4D19-9034-285D4AEF1B11}">
      <dgm:prSet/>
      <dgm:spPr/>
      <dgm:t>
        <a:bodyPr/>
        <a:lstStyle/>
        <a:p>
          <a:endParaRPr lang="en-US"/>
        </a:p>
      </dgm:t>
    </dgm:pt>
    <dgm:pt modelId="{D0F39969-B740-4879-8A3B-87B5D9DA2FDF}" type="sibTrans" cxnId="{52533110-5909-4D19-9034-285D4AEF1B11}">
      <dgm:prSet/>
      <dgm:spPr/>
      <dgm:t>
        <a:bodyPr/>
        <a:lstStyle/>
        <a:p>
          <a:endParaRPr lang="en-US"/>
        </a:p>
      </dgm:t>
    </dgm:pt>
    <dgm:pt modelId="{CE8D0754-E92D-4634-A0BF-84D01E0F13E3}">
      <dgm:prSet/>
      <dgm:spPr/>
      <dgm:t>
        <a:bodyPr/>
        <a:lstStyle/>
        <a:p>
          <a:r>
            <a:rPr lang="en-US"/>
            <a:t>When you’re unsure whether a permit is required</a:t>
          </a:r>
        </a:p>
      </dgm:t>
    </dgm:pt>
    <dgm:pt modelId="{620155C4-2B85-45FD-B59F-2B47F4C968E3}" type="parTrans" cxnId="{3F963720-F5E3-441B-81D2-5E374E2DEF70}">
      <dgm:prSet/>
      <dgm:spPr/>
      <dgm:t>
        <a:bodyPr/>
        <a:lstStyle/>
        <a:p>
          <a:endParaRPr lang="en-US"/>
        </a:p>
      </dgm:t>
    </dgm:pt>
    <dgm:pt modelId="{FD110305-4116-4DD3-88AF-9083CC158FA7}" type="sibTrans" cxnId="{3F963720-F5E3-441B-81D2-5E374E2DEF70}">
      <dgm:prSet/>
      <dgm:spPr/>
      <dgm:t>
        <a:bodyPr/>
        <a:lstStyle/>
        <a:p>
          <a:endParaRPr lang="en-US"/>
        </a:p>
      </dgm:t>
    </dgm:pt>
    <dgm:pt modelId="{797FE4D3-4B7C-4895-8B50-A5C475C771FE}">
      <dgm:prSet/>
      <dgm:spPr/>
      <dgm:t>
        <a:bodyPr/>
        <a:lstStyle/>
        <a:p>
          <a:r>
            <a:rPr lang="en-US"/>
            <a:t>For questions or guidance on safety requirements</a:t>
          </a:r>
        </a:p>
      </dgm:t>
    </dgm:pt>
    <dgm:pt modelId="{FDA230D8-C356-4A86-BBA6-E0B906FE1569}" type="parTrans" cxnId="{FF487338-6424-496E-AC28-FB05BF361067}">
      <dgm:prSet/>
      <dgm:spPr/>
      <dgm:t>
        <a:bodyPr/>
        <a:lstStyle/>
        <a:p>
          <a:endParaRPr lang="en-US"/>
        </a:p>
      </dgm:t>
    </dgm:pt>
    <dgm:pt modelId="{3128BAA7-2FEB-4406-A2D2-82D54CBEBA15}" type="sibTrans" cxnId="{FF487338-6424-496E-AC28-FB05BF361067}">
      <dgm:prSet/>
      <dgm:spPr/>
      <dgm:t>
        <a:bodyPr/>
        <a:lstStyle/>
        <a:p>
          <a:endParaRPr lang="en-US"/>
        </a:p>
      </dgm:t>
    </dgm:pt>
    <dgm:pt modelId="{EACB1D45-61E5-4ABD-9257-40A42F37F932}" type="pres">
      <dgm:prSet presAssocID="{FFEE9111-630D-4EC7-8C6B-EE65D05E0581}" presName="cycle" presStyleCnt="0">
        <dgm:presLayoutVars>
          <dgm:dir/>
          <dgm:resizeHandles val="exact"/>
        </dgm:presLayoutVars>
      </dgm:prSet>
      <dgm:spPr/>
    </dgm:pt>
    <dgm:pt modelId="{E44A5F71-E568-4F92-8838-2A557D2AF74F}" type="pres">
      <dgm:prSet presAssocID="{F3E1AD32-A8CD-4B18-AD3B-DD9C8C718CF2}" presName="node" presStyleLbl="node1" presStyleIdx="0" presStyleCnt="5">
        <dgm:presLayoutVars>
          <dgm:bulletEnabled val="1"/>
        </dgm:presLayoutVars>
      </dgm:prSet>
      <dgm:spPr/>
    </dgm:pt>
    <dgm:pt modelId="{12EE40A7-0046-46B1-B6AC-AAD7B2D18C4E}" type="pres">
      <dgm:prSet presAssocID="{0DB4891D-8DB7-4569-A513-04A6FEB4C93D}" presName="sibTrans" presStyleLbl="sibTrans2D1" presStyleIdx="0" presStyleCnt="5"/>
      <dgm:spPr/>
    </dgm:pt>
    <dgm:pt modelId="{8AF31D9C-0E81-4D02-8E78-C6FA1FABCDB5}" type="pres">
      <dgm:prSet presAssocID="{0DB4891D-8DB7-4569-A513-04A6FEB4C93D}" presName="connectorText" presStyleLbl="sibTrans2D1" presStyleIdx="0" presStyleCnt="5"/>
      <dgm:spPr/>
    </dgm:pt>
    <dgm:pt modelId="{7A7F3103-C85E-4A2A-8DEF-20F72A5DF0D3}" type="pres">
      <dgm:prSet presAssocID="{968F2AD5-B3BF-4F83-8781-DFC93D3BAE65}" presName="node" presStyleLbl="node1" presStyleIdx="1" presStyleCnt="5">
        <dgm:presLayoutVars>
          <dgm:bulletEnabled val="1"/>
        </dgm:presLayoutVars>
      </dgm:prSet>
      <dgm:spPr/>
    </dgm:pt>
    <dgm:pt modelId="{089D70DE-158C-4C6F-8E6B-59DECACA87CA}" type="pres">
      <dgm:prSet presAssocID="{FFDB7421-6285-426D-91B1-30E347007526}" presName="sibTrans" presStyleLbl="sibTrans2D1" presStyleIdx="1" presStyleCnt="5"/>
      <dgm:spPr/>
    </dgm:pt>
    <dgm:pt modelId="{BF3B67CE-5D1A-4488-BA9C-839115723ED0}" type="pres">
      <dgm:prSet presAssocID="{FFDB7421-6285-426D-91B1-30E347007526}" presName="connectorText" presStyleLbl="sibTrans2D1" presStyleIdx="1" presStyleCnt="5"/>
      <dgm:spPr/>
    </dgm:pt>
    <dgm:pt modelId="{DF1EFB03-1374-4807-96BA-5A872A02E87A}" type="pres">
      <dgm:prSet presAssocID="{91CE9255-272D-4258-B0FC-1BA09AA67AD0}" presName="node" presStyleLbl="node1" presStyleIdx="2" presStyleCnt="5">
        <dgm:presLayoutVars>
          <dgm:bulletEnabled val="1"/>
        </dgm:presLayoutVars>
      </dgm:prSet>
      <dgm:spPr/>
    </dgm:pt>
    <dgm:pt modelId="{678F01BE-C5A3-4FF1-BBFA-61F1C214FCF7}" type="pres">
      <dgm:prSet presAssocID="{D0F39969-B740-4879-8A3B-87B5D9DA2FDF}" presName="sibTrans" presStyleLbl="sibTrans2D1" presStyleIdx="2" presStyleCnt="5"/>
      <dgm:spPr/>
    </dgm:pt>
    <dgm:pt modelId="{C59AC76B-07F4-44DD-A713-5BD012B37292}" type="pres">
      <dgm:prSet presAssocID="{D0F39969-B740-4879-8A3B-87B5D9DA2FDF}" presName="connectorText" presStyleLbl="sibTrans2D1" presStyleIdx="2" presStyleCnt="5"/>
      <dgm:spPr/>
    </dgm:pt>
    <dgm:pt modelId="{5F65465E-6AF2-46ED-A8C3-B4C3C7E8AE5B}" type="pres">
      <dgm:prSet presAssocID="{CE8D0754-E92D-4634-A0BF-84D01E0F13E3}" presName="node" presStyleLbl="node1" presStyleIdx="3" presStyleCnt="5">
        <dgm:presLayoutVars>
          <dgm:bulletEnabled val="1"/>
        </dgm:presLayoutVars>
      </dgm:prSet>
      <dgm:spPr/>
    </dgm:pt>
    <dgm:pt modelId="{F550E341-958C-492C-9198-34BE112800C1}" type="pres">
      <dgm:prSet presAssocID="{FD110305-4116-4DD3-88AF-9083CC158FA7}" presName="sibTrans" presStyleLbl="sibTrans2D1" presStyleIdx="3" presStyleCnt="5"/>
      <dgm:spPr/>
    </dgm:pt>
    <dgm:pt modelId="{4E9B6765-ECCF-4EE7-8EE3-29752A1B7D14}" type="pres">
      <dgm:prSet presAssocID="{FD110305-4116-4DD3-88AF-9083CC158FA7}" presName="connectorText" presStyleLbl="sibTrans2D1" presStyleIdx="3" presStyleCnt="5"/>
      <dgm:spPr/>
    </dgm:pt>
    <dgm:pt modelId="{CF2ACA80-99A3-47FB-88D4-7213810FF8BF}" type="pres">
      <dgm:prSet presAssocID="{797FE4D3-4B7C-4895-8B50-A5C475C771FE}" presName="node" presStyleLbl="node1" presStyleIdx="4" presStyleCnt="5">
        <dgm:presLayoutVars>
          <dgm:bulletEnabled val="1"/>
        </dgm:presLayoutVars>
      </dgm:prSet>
      <dgm:spPr/>
    </dgm:pt>
    <dgm:pt modelId="{3A685FC8-2C7F-444D-8BCD-2FC268445EE8}" type="pres">
      <dgm:prSet presAssocID="{3128BAA7-2FEB-4406-A2D2-82D54CBEBA15}" presName="sibTrans" presStyleLbl="sibTrans2D1" presStyleIdx="4" presStyleCnt="5"/>
      <dgm:spPr/>
    </dgm:pt>
    <dgm:pt modelId="{CB34CA2D-DC7F-4077-B67D-AC977725C497}" type="pres">
      <dgm:prSet presAssocID="{3128BAA7-2FEB-4406-A2D2-82D54CBEBA15}" presName="connectorText" presStyleLbl="sibTrans2D1" presStyleIdx="4" presStyleCnt="5"/>
      <dgm:spPr/>
    </dgm:pt>
  </dgm:ptLst>
  <dgm:cxnLst>
    <dgm:cxn modelId="{66D64D08-7EC2-4D6F-AEE5-10C2B574CC6B}" srcId="{FFEE9111-630D-4EC7-8C6B-EE65D05E0581}" destId="{968F2AD5-B3BF-4F83-8781-DFC93D3BAE65}" srcOrd="1" destOrd="0" parTransId="{AF6EBEBF-046B-4E6C-8EE2-33A88F2AD1C2}" sibTransId="{FFDB7421-6285-426D-91B1-30E347007526}"/>
    <dgm:cxn modelId="{AA994E09-5B83-4102-97EB-66A6EDA88542}" type="presOf" srcId="{F3E1AD32-A8CD-4B18-AD3B-DD9C8C718CF2}" destId="{E44A5F71-E568-4F92-8838-2A557D2AF74F}" srcOrd="0" destOrd="0" presId="urn:microsoft.com/office/officeart/2005/8/layout/cycle2"/>
    <dgm:cxn modelId="{52533110-5909-4D19-9034-285D4AEF1B11}" srcId="{FFEE9111-630D-4EC7-8C6B-EE65D05E0581}" destId="{91CE9255-272D-4258-B0FC-1BA09AA67AD0}" srcOrd="2" destOrd="0" parTransId="{8D0DB698-36BB-4223-9D4C-264BFF8255AC}" sibTransId="{D0F39969-B740-4879-8A3B-87B5D9DA2FDF}"/>
    <dgm:cxn modelId="{3F963720-F5E3-441B-81D2-5E374E2DEF70}" srcId="{FFEE9111-630D-4EC7-8C6B-EE65D05E0581}" destId="{CE8D0754-E92D-4634-A0BF-84D01E0F13E3}" srcOrd="3" destOrd="0" parTransId="{620155C4-2B85-45FD-B59F-2B47F4C968E3}" sibTransId="{FD110305-4116-4DD3-88AF-9083CC158FA7}"/>
    <dgm:cxn modelId="{581F7126-92EA-492D-881F-404C434C8CA7}" type="presOf" srcId="{0DB4891D-8DB7-4569-A513-04A6FEB4C93D}" destId="{8AF31D9C-0E81-4D02-8E78-C6FA1FABCDB5}" srcOrd="1" destOrd="0" presId="urn:microsoft.com/office/officeart/2005/8/layout/cycle2"/>
    <dgm:cxn modelId="{45A2232D-902E-439D-AAE7-DE8201A8B4A5}" type="presOf" srcId="{FFDB7421-6285-426D-91B1-30E347007526}" destId="{089D70DE-158C-4C6F-8E6B-59DECACA87CA}" srcOrd="0" destOrd="0" presId="urn:microsoft.com/office/officeart/2005/8/layout/cycle2"/>
    <dgm:cxn modelId="{FF487338-6424-496E-AC28-FB05BF361067}" srcId="{FFEE9111-630D-4EC7-8C6B-EE65D05E0581}" destId="{797FE4D3-4B7C-4895-8B50-A5C475C771FE}" srcOrd="4" destOrd="0" parTransId="{FDA230D8-C356-4A86-BBA6-E0B906FE1569}" sibTransId="{3128BAA7-2FEB-4406-A2D2-82D54CBEBA15}"/>
    <dgm:cxn modelId="{5E8BB83B-198A-402C-8448-2E00B7289860}" type="presOf" srcId="{968F2AD5-B3BF-4F83-8781-DFC93D3BAE65}" destId="{7A7F3103-C85E-4A2A-8DEF-20F72A5DF0D3}" srcOrd="0" destOrd="0" presId="urn:microsoft.com/office/officeart/2005/8/layout/cycle2"/>
    <dgm:cxn modelId="{66E7A061-1FF8-40F9-B43A-84B2AC5498A6}" type="presOf" srcId="{D0F39969-B740-4879-8A3B-87B5D9DA2FDF}" destId="{C59AC76B-07F4-44DD-A713-5BD012B37292}" srcOrd="1" destOrd="0" presId="urn:microsoft.com/office/officeart/2005/8/layout/cycle2"/>
    <dgm:cxn modelId="{7E87D66D-050C-468C-A664-853D8B4FC232}" type="presOf" srcId="{797FE4D3-4B7C-4895-8B50-A5C475C771FE}" destId="{CF2ACA80-99A3-47FB-88D4-7213810FF8BF}" srcOrd="0" destOrd="0" presId="urn:microsoft.com/office/officeart/2005/8/layout/cycle2"/>
    <dgm:cxn modelId="{2097F398-672A-4E82-A0F3-EA8E05580A33}" type="presOf" srcId="{CE8D0754-E92D-4634-A0BF-84D01E0F13E3}" destId="{5F65465E-6AF2-46ED-A8C3-B4C3C7E8AE5B}" srcOrd="0" destOrd="0" presId="urn:microsoft.com/office/officeart/2005/8/layout/cycle2"/>
    <dgm:cxn modelId="{157CF39F-D806-4418-A62E-F6A2033BA843}" type="presOf" srcId="{0DB4891D-8DB7-4569-A513-04A6FEB4C93D}" destId="{12EE40A7-0046-46B1-B6AC-AAD7B2D18C4E}" srcOrd="0" destOrd="0" presId="urn:microsoft.com/office/officeart/2005/8/layout/cycle2"/>
    <dgm:cxn modelId="{2AF66DA3-1E40-4208-BDAA-E1733AF0A55F}" type="presOf" srcId="{D0F39969-B740-4879-8A3B-87B5D9DA2FDF}" destId="{678F01BE-C5A3-4FF1-BBFA-61F1C214FCF7}" srcOrd="0" destOrd="0" presId="urn:microsoft.com/office/officeart/2005/8/layout/cycle2"/>
    <dgm:cxn modelId="{89D116A5-7BF5-4248-B1E6-E3554A8C4D73}" type="presOf" srcId="{3128BAA7-2FEB-4406-A2D2-82D54CBEBA15}" destId="{CB34CA2D-DC7F-4077-B67D-AC977725C497}" srcOrd="1" destOrd="0" presId="urn:microsoft.com/office/officeart/2005/8/layout/cycle2"/>
    <dgm:cxn modelId="{D9E91CA7-9C70-45E8-B7BA-79480CF10E1E}" type="presOf" srcId="{91CE9255-272D-4258-B0FC-1BA09AA67AD0}" destId="{DF1EFB03-1374-4807-96BA-5A872A02E87A}" srcOrd="0" destOrd="0" presId="urn:microsoft.com/office/officeart/2005/8/layout/cycle2"/>
    <dgm:cxn modelId="{F9D081AD-2441-496D-A81A-264A07308F51}" srcId="{FFEE9111-630D-4EC7-8C6B-EE65D05E0581}" destId="{F3E1AD32-A8CD-4B18-AD3B-DD9C8C718CF2}" srcOrd="0" destOrd="0" parTransId="{D9CF10C5-B516-4E5C-B67A-D9D42CBC343F}" sibTransId="{0DB4891D-8DB7-4569-A513-04A6FEB4C93D}"/>
    <dgm:cxn modelId="{67C431B3-5E9A-442E-BAC9-4EF7D81EA8D8}" type="presOf" srcId="{3128BAA7-2FEB-4406-A2D2-82D54CBEBA15}" destId="{3A685FC8-2C7F-444D-8BCD-2FC268445EE8}" srcOrd="0" destOrd="0" presId="urn:microsoft.com/office/officeart/2005/8/layout/cycle2"/>
    <dgm:cxn modelId="{5FDBB7C8-AA00-4914-B261-E55F56620947}" type="presOf" srcId="{FFDB7421-6285-426D-91B1-30E347007526}" destId="{BF3B67CE-5D1A-4488-BA9C-839115723ED0}" srcOrd="1" destOrd="0" presId="urn:microsoft.com/office/officeart/2005/8/layout/cycle2"/>
    <dgm:cxn modelId="{76AF1CDB-172D-4E96-A677-D5509B32866B}" type="presOf" srcId="{FD110305-4116-4DD3-88AF-9083CC158FA7}" destId="{F550E341-958C-492C-9198-34BE112800C1}" srcOrd="0" destOrd="0" presId="urn:microsoft.com/office/officeart/2005/8/layout/cycle2"/>
    <dgm:cxn modelId="{014BCCE6-7D41-43D0-B370-F7ADBD6532E9}" type="presOf" srcId="{FFEE9111-630D-4EC7-8C6B-EE65D05E0581}" destId="{EACB1D45-61E5-4ABD-9257-40A42F37F932}" srcOrd="0" destOrd="0" presId="urn:microsoft.com/office/officeart/2005/8/layout/cycle2"/>
    <dgm:cxn modelId="{F1BD43F7-5427-4A96-90BF-AA4E8255044A}" type="presOf" srcId="{FD110305-4116-4DD3-88AF-9083CC158FA7}" destId="{4E9B6765-ECCF-4EE7-8EE3-29752A1B7D14}" srcOrd="1" destOrd="0" presId="urn:microsoft.com/office/officeart/2005/8/layout/cycle2"/>
    <dgm:cxn modelId="{C71C2C91-BC85-4B99-B59C-74EF1190B2ED}" type="presParOf" srcId="{EACB1D45-61E5-4ABD-9257-40A42F37F932}" destId="{E44A5F71-E568-4F92-8838-2A557D2AF74F}" srcOrd="0" destOrd="0" presId="urn:microsoft.com/office/officeart/2005/8/layout/cycle2"/>
    <dgm:cxn modelId="{63CE0F1E-7501-4CE5-B74A-89DE55BE6A3E}" type="presParOf" srcId="{EACB1D45-61E5-4ABD-9257-40A42F37F932}" destId="{12EE40A7-0046-46B1-B6AC-AAD7B2D18C4E}" srcOrd="1" destOrd="0" presId="urn:microsoft.com/office/officeart/2005/8/layout/cycle2"/>
    <dgm:cxn modelId="{CE259153-7481-4D78-9F1C-B63CEF60005D}" type="presParOf" srcId="{12EE40A7-0046-46B1-B6AC-AAD7B2D18C4E}" destId="{8AF31D9C-0E81-4D02-8E78-C6FA1FABCDB5}" srcOrd="0" destOrd="0" presId="urn:microsoft.com/office/officeart/2005/8/layout/cycle2"/>
    <dgm:cxn modelId="{16F9696F-7D63-4BD8-9610-D55ECA1561BE}" type="presParOf" srcId="{EACB1D45-61E5-4ABD-9257-40A42F37F932}" destId="{7A7F3103-C85E-4A2A-8DEF-20F72A5DF0D3}" srcOrd="2" destOrd="0" presId="urn:microsoft.com/office/officeart/2005/8/layout/cycle2"/>
    <dgm:cxn modelId="{BE834CD1-9F73-4851-9E31-E0C74C5E447D}" type="presParOf" srcId="{EACB1D45-61E5-4ABD-9257-40A42F37F932}" destId="{089D70DE-158C-4C6F-8E6B-59DECACA87CA}" srcOrd="3" destOrd="0" presId="urn:microsoft.com/office/officeart/2005/8/layout/cycle2"/>
    <dgm:cxn modelId="{0A8B8E8A-3B71-4BAF-9ACF-5F700CFC1EF3}" type="presParOf" srcId="{089D70DE-158C-4C6F-8E6B-59DECACA87CA}" destId="{BF3B67CE-5D1A-4488-BA9C-839115723ED0}" srcOrd="0" destOrd="0" presId="urn:microsoft.com/office/officeart/2005/8/layout/cycle2"/>
    <dgm:cxn modelId="{DC6E9739-0298-4413-9C3A-CF803117A63B}" type="presParOf" srcId="{EACB1D45-61E5-4ABD-9257-40A42F37F932}" destId="{DF1EFB03-1374-4807-96BA-5A872A02E87A}" srcOrd="4" destOrd="0" presId="urn:microsoft.com/office/officeart/2005/8/layout/cycle2"/>
    <dgm:cxn modelId="{363255D0-29AF-4BF7-A7D8-F4EF79E15E38}" type="presParOf" srcId="{EACB1D45-61E5-4ABD-9257-40A42F37F932}" destId="{678F01BE-C5A3-4FF1-BBFA-61F1C214FCF7}" srcOrd="5" destOrd="0" presId="urn:microsoft.com/office/officeart/2005/8/layout/cycle2"/>
    <dgm:cxn modelId="{D2D7FCDC-1DBB-4886-8604-970B68785343}" type="presParOf" srcId="{678F01BE-C5A3-4FF1-BBFA-61F1C214FCF7}" destId="{C59AC76B-07F4-44DD-A713-5BD012B37292}" srcOrd="0" destOrd="0" presId="urn:microsoft.com/office/officeart/2005/8/layout/cycle2"/>
    <dgm:cxn modelId="{132BA1C9-F67A-4BBB-AA00-46DE79CB9135}" type="presParOf" srcId="{EACB1D45-61E5-4ABD-9257-40A42F37F932}" destId="{5F65465E-6AF2-46ED-A8C3-B4C3C7E8AE5B}" srcOrd="6" destOrd="0" presId="urn:microsoft.com/office/officeart/2005/8/layout/cycle2"/>
    <dgm:cxn modelId="{6AB19A17-BB99-4F8C-9A3C-4720CFBBB0DB}" type="presParOf" srcId="{EACB1D45-61E5-4ABD-9257-40A42F37F932}" destId="{F550E341-958C-492C-9198-34BE112800C1}" srcOrd="7" destOrd="0" presId="urn:microsoft.com/office/officeart/2005/8/layout/cycle2"/>
    <dgm:cxn modelId="{3DAA4247-DD2A-45AE-BD91-A6AE25F0C316}" type="presParOf" srcId="{F550E341-958C-492C-9198-34BE112800C1}" destId="{4E9B6765-ECCF-4EE7-8EE3-29752A1B7D14}" srcOrd="0" destOrd="0" presId="urn:microsoft.com/office/officeart/2005/8/layout/cycle2"/>
    <dgm:cxn modelId="{13330F0E-B7C2-4CDD-8867-2D40697942A2}" type="presParOf" srcId="{EACB1D45-61E5-4ABD-9257-40A42F37F932}" destId="{CF2ACA80-99A3-47FB-88D4-7213810FF8BF}" srcOrd="8" destOrd="0" presId="urn:microsoft.com/office/officeart/2005/8/layout/cycle2"/>
    <dgm:cxn modelId="{03D8A0A6-55AF-48FD-AE15-41AD23D6371F}" type="presParOf" srcId="{EACB1D45-61E5-4ABD-9257-40A42F37F932}" destId="{3A685FC8-2C7F-444D-8BCD-2FC268445EE8}" srcOrd="9" destOrd="0" presId="urn:microsoft.com/office/officeart/2005/8/layout/cycle2"/>
    <dgm:cxn modelId="{85DF9C09-B76D-4073-A9EF-13F46FC8E29F}" type="presParOf" srcId="{3A685FC8-2C7F-444D-8BCD-2FC268445EE8}" destId="{CB34CA2D-DC7F-4077-B67D-AC977725C49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6D468-B30F-49AA-B885-2921A30E705B}">
      <dsp:nvSpPr>
        <dsp:cNvPr id="0" name=""/>
        <dsp:cNvSpPr/>
      </dsp:nvSpPr>
      <dsp:spPr>
        <a:xfrm>
          <a:off x="0" y="2439"/>
          <a:ext cx="6301601" cy="12366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C260F5-9BBD-473A-9752-6CADC6CAC862}">
      <dsp:nvSpPr>
        <dsp:cNvPr id="0" name=""/>
        <dsp:cNvSpPr/>
      </dsp:nvSpPr>
      <dsp:spPr>
        <a:xfrm>
          <a:off x="374076" y="280678"/>
          <a:ext cx="680139" cy="6801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16E9D-A068-43D6-9C7C-F0BAD353F97B}">
      <dsp:nvSpPr>
        <dsp:cNvPr id="0" name=""/>
        <dsp:cNvSpPr/>
      </dsp:nvSpPr>
      <dsp:spPr>
        <a:xfrm>
          <a:off x="1428292" y="2439"/>
          <a:ext cx="4873308" cy="1236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75" tIns="130875" rIns="130875" bIns="1308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Recognizing the professionals who keep buildings safe</a:t>
          </a:r>
        </a:p>
      </dsp:txBody>
      <dsp:txXfrm>
        <a:off x="1428292" y="2439"/>
        <a:ext cx="4873308" cy="1236616"/>
      </dsp:txXfrm>
    </dsp:sp>
    <dsp:sp modelId="{237705D7-48A3-422A-9858-6486FD89E7E1}">
      <dsp:nvSpPr>
        <dsp:cNvPr id="0" name=""/>
        <dsp:cNvSpPr/>
      </dsp:nvSpPr>
      <dsp:spPr>
        <a:xfrm>
          <a:off x="0" y="1548210"/>
          <a:ext cx="6301601" cy="12366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ABCC83-4105-4FED-BD69-EBC736ABFB12}">
      <dsp:nvSpPr>
        <dsp:cNvPr id="0" name=""/>
        <dsp:cNvSpPr/>
      </dsp:nvSpPr>
      <dsp:spPr>
        <a:xfrm>
          <a:off x="374076" y="1826449"/>
          <a:ext cx="680139" cy="6801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EE921E-FB8B-4129-B12A-F09EE1B912A1}">
      <dsp:nvSpPr>
        <dsp:cNvPr id="0" name=""/>
        <dsp:cNvSpPr/>
      </dsp:nvSpPr>
      <dsp:spPr>
        <a:xfrm>
          <a:off x="1428292" y="1548210"/>
          <a:ext cx="4873308" cy="1236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75" tIns="130875" rIns="130875" bIns="1308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Highlighting how they protect homes, workplaces, and public spaces</a:t>
          </a:r>
        </a:p>
      </dsp:txBody>
      <dsp:txXfrm>
        <a:off x="1428292" y="1548210"/>
        <a:ext cx="4873308" cy="1236616"/>
      </dsp:txXfrm>
    </dsp:sp>
    <dsp:sp modelId="{C637F824-E7BE-4DB6-837F-673AAAF121F5}">
      <dsp:nvSpPr>
        <dsp:cNvPr id="0" name=""/>
        <dsp:cNvSpPr/>
      </dsp:nvSpPr>
      <dsp:spPr>
        <a:xfrm>
          <a:off x="0" y="3093981"/>
          <a:ext cx="6301601" cy="12366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EF0AE-00FB-423B-882B-3ED37A9E24E3}">
      <dsp:nvSpPr>
        <dsp:cNvPr id="0" name=""/>
        <dsp:cNvSpPr/>
      </dsp:nvSpPr>
      <dsp:spPr>
        <a:xfrm>
          <a:off x="374076" y="3372220"/>
          <a:ext cx="680139" cy="6801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EA7664-A805-49CF-B528-2EABAFDADB04}">
      <dsp:nvSpPr>
        <dsp:cNvPr id="0" name=""/>
        <dsp:cNvSpPr/>
      </dsp:nvSpPr>
      <dsp:spPr>
        <a:xfrm>
          <a:off x="1428292" y="3093981"/>
          <a:ext cx="4873308" cy="1236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75" tIns="130875" rIns="130875" bIns="1308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Celebrating their commitment, training, and expertise</a:t>
          </a:r>
        </a:p>
      </dsp:txBody>
      <dsp:txXfrm>
        <a:off x="1428292" y="3093981"/>
        <a:ext cx="4873308" cy="1236616"/>
      </dsp:txXfrm>
    </dsp:sp>
    <dsp:sp modelId="{A9334A88-DAC5-4900-BBA9-3B5A9CDA342C}">
      <dsp:nvSpPr>
        <dsp:cNvPr id="0" name=""/>
        <dsp:cNvSpPr/>
      </dsp:nvSpPr>
      <dsp:spPr>
        <a:xfrm>
          <a:off x="0" y="4639752"/>
          <a:ext cx="6301601" cy="123661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95E8D-B4D4-4C35-934D-1860434D1EA7}">
      <dsp:nvSpPr>
        <dsp:cNvPr id="0" name=""/>
        <dsp:cNvSpPr/>
      </dsp:nvSpPr>
      <dsp:spPr>
        <a:xfrm>
          <a:off x="374076" y="4917991"/>
          <a:ext cx="680139" cy="6801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B9DBC2-291A-48EB-8A32-6D6BABE5B154}">
      <dsp:nvSpPr>
        <dsp:cNvPr id="0" name=""/>
        <dsp:cNvSpPr/>
      </dsp:nvSpPr>
      <dsp:spPr>
        <a:xfrm>
          <a:off x="1428292" y="4639752"/>
          <a:ext cx="4873308" cy="1236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75" tIns="130875" rIns="130875" bIns="13087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Encouraging the public to learn more and get involved</a:t>
          </a:r>
        </a:p>
      </dsp:txBody>
      <dsp:txXfrm>
        <a:off x="1428292" y="4639752"/>
        <a:ext cx="4873308" cy="12366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A5F71-E568-4F92-8838-2A557D2AF74F}">
      <dsp:nvSpPr>
        <dsp:cNvPr id="0" name=""/>
        <dsp:cNvSpPr/>
      </dsp:nvSpPr>
      <dsp:spPr>
        <a:xfrm>
          <a:off x="2111155" y="776"/>
          <a:ext cx="1656201" cy="165620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Before starting major home improvements</a:t>
          </a:r>
        </a:p>
      </dsp:txBody>
      <dsp:txXfrm>
        <a:off x="2353700" y="243321"/>
        <a:ext cx="1171111" cy="1171111"/>
      </dsp:txXfrm>
    </dsp:sp>
    <dsp:sp modelId="{12EE40A7-0046-46B1-B6AC-AAD7B2D18C4E}">
      <dsp:nvSpPr>
        <dsp:cNvPr id="0" name=""/>
        <dsp:cNvSpPr/>
      </dsp:nvSpPr>
      <dsp:spPr>
        <a:xfrm rot="2160000">
          <a:off x="3715153" y="1273265"/>
          <a:ext cx="440855" cy="558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3727782" y="1346190"/>
        <a:ext cx="308599" cy="335380"/>
      </dsp:txXfrm>
    </dsp:sp>
    <dsp:sp modelId="{7A7F3103-C85E-4A2A-8DEF-20F72A5DF0D3}">
      <dsp:nvSpPr>
        <dsp:cNvPr id="0" name=""/>
        <dsp:cNvSpPr/>
      </dsp:nvSpPr>
      <dsp:spPr>
        <a:xfrm>
          <a:off x="4123992" y="1463188"/>
          <a:ext cx="1656201" cy="1656201"/>
        </a:xfrm>
        <a:prstGeom prst="ellipse">
          <a:avLst/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When adding or altering electrical or plumbing systems</a:t>
          </a:r>
        </a:p>
      </dsp:txBody>
      <dsp:txXfrm>
        <a:off x="4366537" y="1705733"/>
        <a:ext cx="1171111" cy="1171111"/>
      </dsp:txXfrm>
    </dsp:sp>
    <dsp:sp modelId="{089D70DE-158C-4C6F-8E6B-59DECACA87CA}">
      <dsp:nvSpPr>
        <dsp:cNvPr id="0" name=""/>
        <dsp:cNvSpPr/>
      </dsp:nvSpPr>
      <dsp:spPr>
        <a:xfrm rot="6480000">
          <a:off x="4351103" y="3183055"/>
          <a:ext cx="440855" cy="558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038037"/>
            <a:satOff val="-207"/>
            <a:lumOff val="49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4437666" y="3231958"/>
        <a:ext cx="308599" cy="335380"/>
      </dsp:txXfrm>
    </dsp:sp>
    <dsp:sp modelId="{DF1EFB03-1374-4807-96BA-5A872A02E87A}">
      <dsp:nvSpPr>
        <dsp:cNvPr id="0" name=""/>
        <dsp:cNvSpPr/>
      </dsp:nvSpPr>
      <dsp:spPr>
        <a:xfrm>
          <a:off x="3355157" y="3829421"/>
          <a:ext cx="1656201" cy="1656201"/>
        </a:xfrm>
        <a:prstGeom prst="ellipse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When changing structural elements</a:t>
          </a:r>
        </a:p>
      </dsp:txBody>
      <dsp:txXfrm>
        <a:off x="3597702" y="4071966"/>
        <a:ext cx="1171111" cy="1171111"/>
      </dsp:txXfrm>
    </dsp:sp>
    <dsp:sp modelId="{678F01BE-C5A3-4FF1-BBFA-61F1C214FCF7}">
      <dsp:nvSpPr>
        <dsp:cNvPr id="0" name=""/>
        <dsp:cNvSpPr/>
      </dsp:nvSpPr>
      <dsp:spPr>
        <a:xfrm rot="10800000">
          <a:off x="2731305" y="4378038"/>
          <a:ext cx="440855" cy="558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2863561" y="4489832"/>
        <a:ext cx="308599" cy="335380"/>
      </dsp:txXfrm>
    </dsp:sp>
    <dsp:sp modelId="{5F65465E-6AF2-46ED-A8C3-B4C3C7E8AE5B}">
      <dsp:nvSpPr>
        <dsp:cNvPr id="0" name=""/>
        <dsp:cNvSpPr/>
      </dsp:nvSpPr>
      <dsp:spPr>
        <a:xfrm>
          <a:off x="867152" y="3829421"/>
          <a:ext cx="1656201" cy="1656201"/>
        </a:xfrm>
        <a:prstGeom prst="ellipse">
          <a:avLst/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When you’re unsure whether a permit is required</a:t>
          </a:r>
        </a:p>
      </dsp:txBody>
      <dsp:txXfrm>
        <a:off x="1109697" y="4071966"/>
        <a:ext cx="1171111" cy="1171111"/>
      </dsp:txXfrm>
    </dsp:sp>
    <dsp:sp modelId="{F550E341-958C-492C-9198-34BE112800C1}">
      <dsp:nvSpPr>
        <dsp:cNvPr id="0" name=""/>
        <dsp:cNvSpPr/>
      </dsp:nvSpPr>
      <dsp:spPr>
        <a:xfrm rot="15120000">
          <a:off x="1094264" y="3206788"/>
          <a:ext cx="440855" cy="558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114112"/>
            <a:satOff val="-620"/>
            <a:lumOff val="1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 rot="10800000">
        <a:off x="1180827" y="3381473"/>
        <a:ext cx="308599" cy="335380"/>
      </dsp:txXfrm>
    </dsp:sp>
    <dsp:sp modelId="{CF2ACA80-99A3-47FB-88D4-7213810FF8BF}">
      <dsp:nvSpPr>
        <dsp:cNvPr id="0" name=""/>
        <dsp:cNvSpPr/>
      </dsp:nvSpPr>
      <dsp:spPr>
        <a:xfrm>
          <a:off x="98317" y="1463188"/>
          <a:ext cx="1656201" cy="1656201"/>
        </a:xfrm>
        <a:prstGeom prst="ellipse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For questions or guidance on safety requirements</a:t>
          </a:r>
        </a:p>
      </dsp:txBody>
      <dsp:txXfrm>
        <a:off x="340862" y="1705733"/>
        <a:ext cx="1171111" cy="1171111"/>
      </dsp:txXfrm>
    </dsp:sp>
    <dsp:sp modelId="{3A685FC8-2C7F-444D-8BCD-2FC268445EE8}">
      <dsp:nvSpPr>
        <dsp:cNvPr id="0" name=""/>
        <dsp:cNvSpPr/>
      </dsp:nvSpPr>
      <dsp:spPr>
        <a:xfrm rot="19440000">
          <a:off x="1702315" y="1287933"/>
          <a:ext cx="440855" cy="55896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/>
        </a:p>
      </dsp:txBody>
      <dsp:txXfrm>
        <a:off x="1714944" y="1438596"/>
        <a:ext cx="308599" cy="335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A5382-38FF-2FDA-95AF-2F95FF88B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1743E0-ACC6-60A3-FF94-BAFEBAFDAE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F48CA-B73E-942A-0C98-D00F47250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B822-06D7-4B8D-AF18-F81591BF63D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1C6002-B432-F12C-A61D-2ED472A13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BBC4-D90E-F6D8-B99E-ED1EC5E3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7D5B-A59F-486E-AD55-FD8BBDAED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8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36B8-6F72-006F-56E1-C71F164A7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61F63A-D735-2F9A-9862-A7992FCFC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2D4CF-22CF-DDDB-B2B7-78A6DC975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B822-06D7-4B8D-AF18-F81591BF63D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C7743-3B88-0AC9-A15B-1E0E0C4BD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F537D-EB9B-1712-8B57-D3EB003B5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7D5B-A59F-486E-AD55-FD8BBDAED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4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F30740-075F-76AE-66EC-77302B7210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7AF5C-A45F-0A8E-BDA2-A4595E0F2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B7D92-BD4E-5201-59C4-CC146F02F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B822-06D7-4B8D-AF18-F81591BF63D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6A40C8-93F4-2DD0-BD64-B348D0481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C61F0-7C75-F734-EC30-F6FFDB2C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7D5B-A59F-486E-AD55-FD8BBDAED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8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240C-88CF-2930-4502-297FB43EF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6E89B-D6DB-209E-39E1-7A0E23DA5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612F3-53A8-F53F-0378-94AE385FE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B822-06D7-4B8D-AF18-F81591BF63D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B2236-A6DC-089A-8FB6-793BE9286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68753-79DB-2960-2934-EDBD709C9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7D5B-A59F-486E-AD55-FD8BBDAED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441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789D2-5D79-DA79-7208-B8EFE955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45AA9-0B3B-8DDB-6E26-D2F3E1CC3F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6BFC7-D7D7-4408-B6D1-0F657484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B822-06D7-4B8D-AF18-F81591BF63D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AC314-AD02-3468-D319-E2572BD69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34C5A-A4EC-265A-FD2F-6BAF6E0CA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7D5B-A59F-486E-AD55-FD8BBDAED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8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45C75-DDDA-655D-1563-3FD7E7602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D4432E-1C31-5817-C32C-B0D14FA6B2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1FFF8-39ED-5FE7-A250-98B69C80C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A65FE3-01D7-2A1F-5E5C-3E494BE5B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B822-06D7-4B8D-AF18-F81591BF63D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32126-EA36-4AB8-EB1E-ACA4EDB65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E2E65-809F-BFAA-945F-709AD584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7D5B-A59F-486E-AD55-FD8BBDAED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28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38EAC-3005-DACB-F3E4-4410DDA0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2DF5F-8A94-945F-8E31-CC1AD6519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3A92F-3E29-BCDE-E4CF-09AF8BC9B5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239AA-9CFC-B21F-5ACC-E996457506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996DE8-69F0-B762-3DC0-A0A1A94F75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D48B28-20E0-3573-EA01-5B5B5CFAD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B822-06D7-4B8D-AF18-F81591BF63D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A4F98-67CD-6923-C1F1-0BBDE2A1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448AFC-A238-9478-F419-64917CE77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7D5B-A59F-486E-AD55-FD8BBDAED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04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7265B-A9D8-D681-E2F7-DF7EC5EB3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B81B0-276F-5D8D-C2C5-240E8C73F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B822-06D7-4B8D-AF18-F81591BF63D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B310F-1D08-3469-AD33-8CDE36D90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9B1036-2CDB-A7F8-0166-2DE234A0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7D5B-A59F-486E-AD55-FD8BBDAED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4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29D904-53AE-C988-AC8B-E504B838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B822-06D7-4B8D-AF18-F81591BF63D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2391EA-1B35-AD27-0CCD-5854605D4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64817-EBA0-720D-D32A-5D8CCBCD2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7D5B-A59F-486E-AD55-FD8BBDAED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92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BF4C4-5B26-B6EF-9094-201FE1991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2B157-A889-FCD5-151D-AEBB103B8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A770D-2C0C-1BA1-E155-F552C37F0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68783-2BBF-CC58-1EAB-F9B921FA5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B822-06D7-4B8D-AF18-F81591BF63D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04E75F-2B3F-6825-F0A7-22613FF95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19DF10-FA49-1457-AA8D-7088BAEE8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7D5B-A59F-486E-AD55-FD8BBDAED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088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0E242-8C9C-6517-DEB2-F9A382D8A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308512-C1F9-3E87-D167-1EC9819719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0D294-33BF-B494-DE1C-808E8D0A8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63E27-6389-7AF8-E391-057A900DB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3B822-06D7-4B8D-AF18-F81591BF63D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E69DC-00D4-5A9E-0802-41D7DC62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D9DC0-EF4F-0BDB-CF3F-DD09A7E64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17D5B-A59F-486E-AD55-FD8BBDAED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9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1C28D7-97A5-B95D-D97D-CF147E4C0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C3282-72C6-7405-4BAE-B5A85E38D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6B21C-DFA2-C7F3-0393-CFCD3DF49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53B822-06D7-4B8D-AF18-F81591BF63D6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246EF-5D32-8770-20F2-E0D7CD5BE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95B64C-97B5-66BE-39AC-CEF1E91BF4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A17D5B-A59F-486E-AD55-FD8BBDAED9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6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stestimator.co.uk/site-preparation-checklist-before-pricing-building-work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ople handling wooden frame">
            <a:extLst>
              <a:ext uri="{FF2B5EF4-FFF2-40B4-BE49-F238E27FC236}">
                <a16:creationId xmlns:a16="http://schemas.microsoft.com/office/drawing/2014/main" id="{43D06AD9-463C-0590-5E88-71D8553F7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8" r="4905" b="-1"/>
          <a:stretch>
            <a:fillRect/>
          </a:stretch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FBF050-A763-31CB-C1B3-8C904EEAA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3650" y="3962400"/>
            <a:ext cx="5505814" cy="1690409"/>
          </a:xfrm>
        </p:spPr>
        <p:txBody>
          <a:bodyPr anchor="b">
            <a:normAutofit/>
          </a:bodyPr>
          <a:lstStyle/>
          <a:p>
            <a:pPr algn="l"/>
            <a:r>
              <a:rPr lang="en-US" sz="4400"/>
              <a:t>Voices of the Built Environment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495B29-EAC2-743A-9EFD-48565209C3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5709565"/>
            <a:ext cx="5395975" cy="646785"/>
          </a:xfrm>
        </p:spPr>
        <p:txBody>
          <a:bodyPr>
            <a:normAutofit/>
          </a:bodyPr>
          <a:lstStyle/>
          <a:p>
            <a:pPr algn="l"/>
            <a:r>
              <a:rPr lang="en-US"/>
              <a:t>Building Safety Month * May 11-17</a:t>
            </a:r>
          </a:p>
        </p:txBody>
      </p:sp>
      <p:pic>
        <p:nvPicPr>
          <p:cNvPr id="7" name="Picture 6" descr="Logo">
            <a:extLst>
              <a:ext uri="{FF2B5EF4-FFF2-40B4-BE49-F238E27FC236}">
                <a16:creationId xmlns:a16="http://schemas.microsoft.com/office/drawing/2014/main" id="{BE10A440-CB7D-B00B-0FB6-BB624EE64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0" r="1" b="7600"/>
          <a:stretch>
            <a:fillRect/>
          </a:stretch>
        </p:blipFill>
        <p:spPr>
          <a:xfrm>
            <a:off x="8321053" y="501650"/>
            <a:ext cx="3300971" cy="28200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1730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04A3BC-0EA8-2714-D845-7595A6DE4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834" y="1153572"/>
            <a:ext cx="3200400" cy="44611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What Makes This Field Unique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128E3-0C14-A1FD-73B2-43E3F8973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Blend of technical expertise and public service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Opportunities for career growth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Work touches countless aspects of daily life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/>
              <a:t>Critical to long-term community resilience</a:t>
            </a:r>
          </a:p>
        </p:txBody>
      </p:sp>
    </p:spTree>
    <p:extLst>
      <p:ext uri="{BB962C8B-B14F-4D97-AF65-F5344CB8AC3E}">
        <p14:creationId xmlns:p14="http://schemas.microsoft.com/office/powerpoint/2010/main" val="525389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angle 368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4114E-E74F-EA95-A6F8-D7AF7F837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521" y="396117"/>
            <a:ext cx="5217172" cy="1158857"/>
          </a:xfrm>
        </p:spPr>
        <p:txBody>
          <a:bodyPr anchor="b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Raising Awareness &amp; Getting Involved</a:t>
            </a:r>
          </a:p>
        </p:txBody>
      </p:sp>
      <p:sp>
        <p:nvSpPr>
          <p:cNvPr id="371" name="Graphic 212">
            <a:extLst>
              <a:ext uri="{FF2B5EF4-FFF2-40B4-BE49-F238E27FC236}">
                <a16:creationId xmlns:a16="http://schemas.microsoft.com/office/drawing/2014/main" id="{52D7FCC1-2D52-49CE-A986-EE6E0CA64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1258" y="619275"/>
            <a:ext cx="93220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73" name="Graphic 212">
            <a:extLst>
              <a:ext uri="{FF2B5EF4-FFF2-40B4-BE49-F238E27FC236}">
                <a16:creationId xmlns:a16="http://schemas.microsoft.com/office/drawing/2014/main" id="{28C3CACD-E5A7-4AAC-AE47-75CF7D30F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91258" y="619275"/>
            <a:ext cx="932200" cy="93220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01217-A50E-904F-5A38-EC5B4B8C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520" y="1747592"/>
            <a:ext cx="5217173" cy="4351338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Share accurate building safety information online</a:t>
            </a:r>
          </a:p>
          <a:p>
            <a:r>
              <a:rPr lang="en-US" sz="2400">
                <a:solidFill>
                  <a:schemeClr val="bg1"/>
                </a:solidFill>
              </a:rPr>
              <a:t>Encourage local media to highlight safety stories</a:t>
            </a:r>
          </a:p>
          <a:p>
            <a:r>
              <a:rPr lang="en-US" sz="2400">
                <a:solidFill>
                  <a:schemeClr val="bg1"/>
                </a:solidFill>
              </a:rPr>
              <a:t>Speak with community leaders about safety concerns</a:t>
            </a:r>
          </a:p>
          <a:p>
            <a:r>
              <a:rPr lang="en-US" sz="2400">
                <a:solidFill>
                  <a:schemeClr val="bg1"/>
                </a:solidFill>
              </a:rPr>
              <a:t>Attend or host building safety events</a:t>
            </a:r>
          </a:p>
          <a:p>
            <a:r>
              <a:rPr lang="en-US" sz="2400">
                <a:solidFill>
                  <a:schemeClr val="bg1"/>
                </a:solidFill>
              </a:rPr>
              <a:t>Connect with your local building department for ways to learn more</a:t>
            </a:r>
          </a:p>
        </p:txBody>
      </p:sp>
      <p:grpSp>
        <p:nvGrpSpPr>
          <p:cNvPr id="375" name="Group 374">
            <a:extLst>
              <a:ext uri="{FF2B5EF4-FFF2-40B4-BE49-F238E27FC236}">
                <a16:creationId xmlns:a16="http://schemas.microsoft.com/office/drawing/2014/main" id="{3A35C15A-135A-4FD3-BA11-A046CFA39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91531" y="1226111"/>
            <a:ext cx="1598829" cy="531293"/>
            <a:chOff x="6491531" y="1420258"/>
            <a:chExt cx="1598829" cy="531293"/>
          </a:xfrm>
          <a:solidFill>
            <a:schemeClr val="bg1"/>
          </a:solidFill>
        </p:grpSpPr>
        <p:grpSp>
          <p:nvGrpSpPr>
            <p:cNvPr id="376" name="Graphic 190">
              <a:extLst>
                <a:ext uri="{FF2B5EF4-FFF2-40B4-BE49-F238E27FC236}">
                  <a16:creationId xmlns:a16="http://schemas.microsoft.com/office/drawing/2014/main" id="{61E65A99-85A2-448D-AA1F-7690BD01A7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A127EC05-3250-408F-8F9F-A73F8B9B1D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E6D9B8D4-23BB-4CD2-A0FF-95423AFEB0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77" name="Graphic 190">
              <a:extLst>
                <a:ext uri="{FF2B5EF4-FFF2-40B4-BE49-F238E27FC236}">
                  <a16:creationId xmlns:a16="http://schemas.microsoft.com/office/drawing/2014/main" id="{91DC38B0-ED19-4BAC-A009-485461F23D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491531" y="1420258"/>
              <a:ext cx="1598829" cy="531293"/>
              <a:chOff x="2504802" y="1755501"/>
              <a:chExt cx="1598829" cy="531293"/>
            </a:xfrm>
            <a:grpFill/>
          </p:grpSpPr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1A2C10C3-E625-41E2-8047-2AE4A87F33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2113855"/>
                <a:ext cx="1598614" cy="172939"/>
              </a:xfrm>
              <a:custGeom>
                <a:avLst/>
                <a:gdLst>
                  <a:gd name="connsiteX0" fmla="*/ 1248648 w 1598614"/>
                  <a:gd name="connsiteY0" fmla="*/ 172939 h 172939"/>
                  <a:gd name="connsiteX1" fmla="*/ 1123031 w 1598614"/>
                  <a:gd name="connsiteY1" fmla="*/ 92708 h 172939"/>
                  <a:gd name="connsiteX2" fmla="*/ 1024085 w 1598614"/>
                  <a:gd name="connsiteY2" fmla="*/ 29469 h 172939"/>
                  <a:gd name="connsiteX3" fmla="*/ 925140 w 1598614"/>
                  <a:gd name="connsiteY3" fmla="*/ 92708 h 172939"/>
                  <a:gd name="connsiteX4" fmla="*/ 799522 w 1598614"/>
                  <a:gd name="connsiteY4" fmla="*/ 172939 h 172939"/>
                  <a:gd name="connsiteX5" fmla="*/ 799522 w 1598614"/>
                  <a:gd name="connsiteY5" fmla="*/ 172939 h 172939"/>
                  <a:gd name="connsiteX6" fmla="*/ 673905 w 1598614"/>
                  <a:gd name="connsiteY6" fmla="*/ 92708 h 172939"/>
                  <a:gd name="connsiteX7" fmla="*/ 574959 w 1598614"/>
                  <a:gd name="connsiteY7" fmla="*/ 29469 h 172939"/>
                  <a:gd name="connsiteX8" fmla="*/ 476014 w 1598614"/>
                  <a:gd name="connsiteY8" fmla="*/ 92708 h 172939"/>
                  <a:gd name="connsiteX9" fmla="*/ 350396 w 1598614"/>
                  <a:gd name="connsiteY9" fmla="*/ 172939 h 172939"/>
                  <a:gd name="connsiteX10" fmla="*/ 224778 w 1598614"/>
                  <a:gd name="connsiteY10" fmla="*/ 92708 h 172939"/>
                  <a:gd name="connsiteX11" fmla="*/ 125833 w 1598614"/>
                  <a:gd name="connsiteY11" fmla="*/ 29469 h 172939"/>
                  <a:gd name="connsiteX12" fmla="*/ 26887 w 1598614"/>
                  <a:gd name="connsiteY12" fmla="*/ 92708 h 172939"/>
                  <a:gd name="connsiteX13" fmla="*/ 0 w 1598614"/>
                  <a:gd name="connsiteY13" fmla="*/ 80232 h 172939"/>
                  <a:gd name="connsiteX14" fmla="*/ 125618 w 1598614"/>
                  <a:gd name="connsiteY14" fmla="*/ 0 h 172939"/>
                  <a:gd name="connsiteX15" fmla="*/ 251235 w 1598614"/>
                  <a:gd name="connsiteY15" fmla="*/ 80232 h 172939"/>
                  <a:gd name="connsiteX16" fmla="*/ 350181 w 1598614"/>
                  <a:gd name="connsiteY16" fmla="*/ 143471 h 172939"/>
                  <a:gd name="connsiteX17" fmla="*/ 449126 w 1598614"/>
                  <a:gd name="connsiteY17" fmla="*/ 80232 h 172939"/>
                  <a:gd name="connsiteX18" fmla="*/ 574744 w 1598614"/>
                  <a:gd name="connsiteY18" fmla="*/ 0 h 172939"/>
                  <a:gd name="connsiteX19" fmla="*/ 700362 w 1598614"/>
                  <a:gd name="connsiteY19" fmla="*/ 80232 h 172939"/>
                  <a:gd name="connsiteX20" fmla="*/ 799307 w 1598614"/>
                  <a:gd name="connsiteY20" fmla="*/ 143471 h 172939"/>
                  <a:gd name="connsiteX21" fmla="*/ 799307 w 1598614"/>
                  <a:gd name="connsiteY21" fmla="*/ 143471 h 172939"/>
                  <a:gd name="connsiteX22" fmla="*/ 898253 w 1598614"/>
                  <a:gd name="connsiteY22" fmla="*/ 80232 h 172939"/>
                  <a:gd name="connsiteX23" fmla="*/ 1023870 w 1598614"/>
                  <a:gd name="connsiteY23" fmla="*/ 0 h 172939"/>
                  <a:gd name="connsiteX24" fmla="*/ 1149488 w 1598614"/>
                  <a:gd name="connsiteY24" fmla="*/ 80232 h 172939"/>
                  <a:gd name="connsiteX25" fmla="*/ 1248433 w 1598614"/>
                  <a:gd name="connsiteY25" fmla="*/ 143471 h 172939"/>
                  <a:gd name="connsiteX26" fmla="*/ 1347379 w 1598614"/>
                  <a:gd name="connsiteY26" fmla="*/ 80232 h 172939"/>
                  <a:gd name="connsiteX27" fmla="*/ 1472997 w 1598614"/>
                  <a:gd name="connsiteY27" fmla="*/ 0 h 172939"/>
                  <a:gd name="connsiteX28" fmla="*/ 1598614 w 1598614"/>
                  <a:gd name="connsiteY28" fmla="*/ 80232 h 172939"/>
                  <a:gd name="connsiteX29" fmla="*/ 1571942 w 1598614"/>
                  <a:gd name="connsiteY29" fmla="*/ 92708 h 172939"/>
                  <a:gd name="connsiteX30" fmla="*/ 1472997 w 1598614"/>
                  <a:gd name="connsiteY30" fmla="*/ 29469 h 172939"/>
                  <a:gd name="connsiteX31" fmla="*/ 1374051 w 1598614"/>
                  <a:gd name="connsiteY31" fmla="*/ 92708 h 172939"/>
                  <a:gd name="connsiteX32" fmla="*/ 1248648 w 1598614"/>
                  <a:gd name="connsiteY32" fmla="*/ 172939 h 17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614" h="172939">
                    <a:moveTo>
                      <a:pt x="1248648" y="172939"/>
                    </a:moveTo>
                    <a:cubicBezTo>
                      <a:pt x="1194229" y="172939"/>
                      <a:pt x="1146046" y="142180"/>
                      <a:pt x="1123031" y="92708"/>
                    </a:cubicBezTo>
                    <a:cubicBezTo>
                      <a:pt x="1104962" y="53775"/>
                      <a:pt x="1067105" y="29469"/>
                      <a:pt x="1024085" y="29469"/>
                    </a:cubicBezTo>
                    <a:cubicBezTo>
                      <a:pt x="981066" y="29469"/>
                      <a:pt x="943208" y="53775"/>
                      <a:pt x="925140" y="92708"/>
                    </a:cubicBezTo>
                    <a:cubicBezTo>
                      <a:pt x="902124" y="142180"/>
                      <a:pt x="853942" y="172939"/>
                      <a:pt x="799522" y="172939"/>
                    </a:cubicBezTo>
                    <a:cubicBezTo>
                      <a:pt x="799522" y="172939"/>
                      <a:pt x="799522" y="172939"/>
                      <a:pt x="799522" y="172939"/>
                    </a:cubicBezTo>
                    <a:cubicBezTo>
                      <a:pt x="744887" y="172939"/>
                      <a:pt x="696920" y="142180"/>
                      <a:pt x="673905" y="92708"/>
                    </a:cubicBezTo>
                    <a:cubicBezTo>
                      <a:pt x="655836" y="53775"/>
                      <a:pt x="617979" y="29469"/>
                      <a:pt x="574959" y="29469"/>
                    </a:cubicBezTo>
                    <a:cubicBezTo>
                      <a:pt x="531939" y="29469"/>
                      <a:pt x="494082" y="53775"/>
                      <a:pt x="476014" y="92708"/>
                    </a:cubicBezTo>
                    <a:cubicBezTo>
                      <a:pt x="452998" y="142180"/>
                      <a:pt x="405031" y="172939"/>
                      <a:pt x="350396" y="172939"/>
                    </a:cubicBezTo>
                    <a:cubicBezTo>
                      <a:pt x="295976" y="172939"/>
                      <a:pt x="247794" y="142180"/>
                      <a:pt x="224778" y="92708"/>
                    </a:cubicBezTo>
                    <a:cubicBezTo>
                      <a:pt x="206710" y="53775"/>
                      <a:pt x="168853" y="29469"/>
                      <a:pt x="125833" y="29469"/>
                    </a:cubicBezTo>
                    <a:cubicBezTo>
                      <a:pt x="82813" y="29469"/>
                      <a:pt x="44956" y="53775"/>
                      <a:pt x="26887" y="92708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268" y="30759"/>
                      <a:pt x="969235" y="0"/>
                      <a:pt x="1023870" y="0"/>
                    </a:cubicBezTo>
                    <a:cubicBezTo>
                      <a:pt x="1078505" y="0"/>
                      <a:pt x="1126472" y="30759"/>
                      <a:pt x="1149488" y="80232"/>
                    </a:cubicBezTo>
                    <a:cubicBezTo>
                      <a:pt x="1167556" y="119165"/>
                      <a:pt x="1205414" y="143471"/>
                      <a:pt x="1248433" y="143471"/>
                    </a:cubicBezTo>
                    <a:cubicBezTo>
                      <a:pt x="1291453" y="143471"/>
                      <a:pt x="1329311" y="119165"/>
                      <a:pt x="1347379" y="80232"/>
                    </a:cubicBezTo>
                    <a:cubicBezTo>
                      <a:pt x="1370394" y="30759"/>
                      <a:pt x="1418361" y="0"/>
                      <a:pt x="1472997" y="0"/>
                    </a:cubicBezTo>
                    <a:cubicBezTo>
                      <a:pt x="1527632" y="0"/>
                      <a:pt x="1575814" y="30759"/>
                      <a:pt x="1598614" y="80232"/>
                    </a:cubicBezTo>
                    <a:lnTo>
                      <a:pt x="1571942" y="92708"/>
                    </a:lnTo>
                    <a:cubicBezTo>
                      <a:pt x="1553874" y="53775"/>
                      <a:pt x="1515801" y="29469"/>
                      <a:pt x="1472997" y="29469"/>
                    </a:cubicBezTo>
                    <a:cubicBezTo>
                      <a:pt x="1429977" y="29469"/>
                      <a:pt x="1392119" y="53775"/>
                      <a:pt x="1374051" y="92708"/>
                    </a:cubicBezTo>
                    <a:cubicBezTo>
                      <a:pt x="1351251" y="142180"/>
                      <a:pt x="1303069" y="172939"/>
                      <a:pt x="1248648" y="172939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F0340A9-BD8A-4ABB-9AC1-7A14DF22EE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504802" y="1755501"/>
                <a:ext cx="1598829" cy="172724"/>
              </a:xfrm>
              <a:custGeom>
                <a:avLst/>
                <a:gdLst>
                  <a:gd name="connsiteX0" fmla="*/ 1248648 w 1598829"/>
                  <a:gd name="connsiteY0" fmla="*/ 172724 h 172724"/>
                  <a:gd name="connsiteX1" fmla="*/ 1123031 w 1598829"/>
                  <a:gd name="connsiteY1" fmla="*/ 92492 h 172724"/>
                  <a:gd name="connsiteX2" fmla="*/ 1024085 w 1598829"/>
                  <a:gd name="connsiteY2" fmla="*/ 29253 h 172724"/>
                  <a:gd name="connsiteX3" fmla="*/ 925140 w 1598829"/>
                  <a:gd name="connsiteY3" fmla="*/ 92492 h 172724"/>
                  <a:gd name="connsiteX4" fmla="*/ 799522 w 1598829"/>
                  <a:gd name="connsiteY4" fmla="*/ 172724 h 172724"/>
                  <a:gd name="connsiteX5" fmla="*/ 799522 w 1598829"/>
                  <a:gd name="connsiteY5" fmla="*/ 172724 h 172724"/>
                  <a:gd name="connsiteX6" fmla="*/ 673905 w 1598829"/>
                  <a:gd name="connsiteY6" fmla="*/ 92492 h 172724"/>
                  <a:gd name="connsiteX7" fmla="*/ 574959 w 1598829"/>
                  <a:gd name="connsiteY7" fmla="*/ 29253 h 172724"/>
                  <a:gd name="connsiteX8" fmla="*/ 476014 w 1598829"/>
                  <a:gd name="connsiteY8" fmla="*/ 92492 h 172724"/>
                  <a:gd name="connsiteX9" fmla="*/ 350396 w 1598829"/>
                  <a:gd name="connsiteY9" fmla="*/ 172724 h 172724"/>
                  <a:gd name="connsiteX10" fmla="*/ 224778 w 1598829"/>
                  <a:gd name="connsiteY10" fmla="*/ 92492 h 172724"/>
                  <a:gd name="connsiteX11" fmla="*/ 125833 w 1598829"/>
                  <a:gd name="connsiteY11" fmla="*/ 29253 h 172724"/>
                  <a:gd name="connsiteX12" fmla="*/ 26887 w 1598829"/>
                  <a:gd name="connsiteY12" fmla="*/ 92492 h 172724"/>
                  <a:gd name="connsiteX13" fmla="*/ 0 w 1598829"/>
                  <a:gd name="connsiteY13" fmla="*/ 80232 h 172724"/>
                  <a:gd name="connsiteX14" fmla="*/ 125618 w 1598829"/>
                  <a:gd name="connsiteY14" fmla="*/ 0 h 172724"/>
                  <a:gd name="connsiteX15" fmla="*/ 251235 w 1598829"/>
                  <a:gd name="connsiteY15" fmla="*/ 80232 h 172724"/>
                  <a:gd name="connsiteX16" fmla="*/ 350181 w 1598829"/>
                  <a:gd name="connsiteY16" fmla="*/ 143471 h 172724"/>
                  <a:gd name="connsiteX17" fmla="*/ 449126 w 1598829"/>
                  <a:gd name="connsiteY17" fmla="*/ 80232 h 172724"/>
                  <a:gd name="connsiteX18" fmla="*/ 574744 w 1598829"/>
                  <a:gd name="connsiteY18" fmla="*/ 0 h 172724"/>
                  <a:gd name="connsiteX19" fmla="*/ 700362 w 1598829"/>
                  <a:gd name="connsiteY19" fmla="*/ 80232 h 172724"/>
                  <a:gd name="connsiteX20" fmla="*/ 799307 w 1598829"/>
                  <a:gd name="connsiteY20" fmla="*/ 143471 h 172724"/>
                  <a:gd name="connsiteX21" fmla="*/ 799307 w 1598829"/>
                  <a:gd name="connsiteY21" fmla="*/ 143471 h 172724"/>
                  <a:gd name="connsiteX22" fmla="*/ 898253 w 1598829"/>
                  <a:gd name="connsiteY22" fmla="*/ 80232 h 172724"/>
                  <a:gd name="connsiteX23" fmla="*/ 1024085 w 1598829"/>
                  <a:gd name="connsiteY23" fmla="*/ 0 h 172724"/>
                  <a:gd name="connsiteX24" fmla="*/ 1149703 w 1598829"/>
                  <a:gd name="connsiteY24" fmla="*/ 80232 h 172724"/>
                  <a:gd name="connsiteX25" fmla="*/ 1248648 w 1598829"/>
                  <a:gd name="connsiteY25" fmla="*/ 143471 h 172724"/>
                  <a:gd name="connsiteX26" fmla="*/ 1347594 w 1598829"/>
                  <a:gd name="connsiteY26" fmla="*/ 80232 h 172724"/>
                  <a:gd name="connsiteX27" fmla="*/ 1473212 w 1598829"/>
                  <a:gd name="connsiteY27" fmla="*/ 0 h 172724"/>
                  <a:gd name="connsiteX28" fmla="*/ 1598829 w 1598829"/>
                  <a:gd name="connsiteY28" fmla="*/ 80232 h 172724"/>
                  <a:gd name="connsiteX29" fmla="*/ 1572157 w 1598829"/>
                  <a:gd name="connsiteY29" fmla="*/ 92492 h 172724"/>
                  <a:gd name="connsiteX30" fmla="*/ 1473212 w 1598829"/>
                  <a:gd name="connsiteY30" fmla="*/ 29253 h 172724"/>
                  <a:gd name="connsiteX31" fmla="*/ 1374266 w 1598829"/>
                  <a:gd name="connsiteY31" fmla="*/ 92492 h 172724"/>
                  <a:gd name="connsiteX32" fmla="*/ 1248648 w 1598829"/>
                  <a:gd name="connsiteY32" fmla="*/ 172724 h 172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598829" h="172724">
                    <a:moveTo>
                      <a:pt x="1248648" y="172724"/>
                    </a:moveTo>
                    <a:cubicBezTo>
                      <a:pt x="1194229" y="172724"/>
                      <a:pt x="1146046" y="141965"/>
                      <a:pt x="1123031" y="92492"/>
                    </a:cubicBezTo>
                    <a:cubicBezTo>
                      <a:pt x="1104962" y="53560"/>
                      <a:pt x="1067105" y="29253"/>
                      <a:pt x="1024085" y="29253"/>
                    </a:cubicBezTo>
                    <a:cubicBezTo>
                      <a:pt x="981066" y="29253"/>
                      <a:pt x="943208" y="53560"/>
                      <a:pt x="925140" y="92492"/>
                    </a:cubicBezTo>
                    <a:cubicBezTo>
                      <a:pt x="902124" y="141965"/>
                      <a:pt x="853942" y="172724"/>
                      <a:pt x="799522" y="172724"/>
                    </a:cubicBezTo>
                    <a:cubicBezTo>
                      <a:pt x="799522" y="172724"/>
                      <a:pt x="799522" y="172724"/>
                      <a:pt x="799522" y="172724"/>
                    </a:cubicBezTo>
                    <a:cubicBezTo>
                      <a:pt x="744887" y="172724"/>
                      <a:pt x="696920" y="141965"/>
                      <a:pt x="673905" y="92492"/>
                    </a:cubicBezTo>
                    <a:cubicBezTo>
                      <a:pt x="655836" y="53560"/>
                      <a:pt x="617979" y="29253"/>
                      <a:pt x="574959" y="29253"/>
                    </a:cubicBezTo>
                    <a:cubicBezTo>
                      <a:pt x="531939" y="29253"/>
                      <a:pt x="494082" y="53560"/>
                      <a:pt x="476014" y="92492"/>
                    </a:cubicBezTo>
                    <a:cubicBezTo>
                      <a:pt x="452998" y="141965"/>
                      <a:pt x="405031" y="172724"/>
                      <a:pt x="350396" y="172724"/>
                    </a:cubicBezTo>
                    <a:cubicBezTo>
                      <a:pt x="295976" y="172724"/>
                      <a:pt x="247794" y="141965"/>
                      <a:pt x="224778" y="92492"/>
                    </a:cubicBezTo>
                    <a:cubicBezTo>
                      <a:pt x="206710" y="53560"/>
                      <a:pt x="168853" y="29253"/>
                      <a:pt x="125833" y="29253"/>
                    </a:cubicBezTo>
                    <a:cubicBezTo>
                      <a:pt x="82813" y="29253"/>
                      <a:pt x="44956" y="53560"/>
                      <a:pt x="26887" y="92492"/>
                    </a:cubicBezTo>
                    <a:lnTo>
                      <a:pt x="0" y="80232"/>
                    </a:lnTo>
                    <a:cubicBezTo>
                      <a:pt x="23016" y="30759"/>
                      <a:pt x="70983" y="0"/>
                      <a:pt x="125618" y="0"/>
                    </a:cubicBezTo>
                    <a:cubicBezTo>
                      <a:pt x="180253" y="0"/>
                      <a:pt x="228220" y="30759"/>
                      <a:pt x="251235" y="80232"/>
                    </a:cubicBezTo>
                    <a:cubicBezTo>
                      <a:pt x="269304" y="119165"/>
                      <a:pt x="307376" y="143471"/>
                      <a:pt x="350181" y="143471"/>
                    </a:cubicBezTo>
                    <a:cubicBezTo>
                      <a:pt x="393201" y="143471"/>
                      <a:pt x="431058" y="119165"/>
                      <a:pt x="449126" y="80232"/>
                    </a:cubicBezTo>
                    <a:cubicBezTo>
                      <a:pt x="472142" y="30759"/>
                      <a:pt x="520324" y="0"/>
                      <a:pt x="574744" y="0"/>
                    </a:cubicBezTo>
                    <a:cubicBezTo>
                      <a:pt x="629164" y="0"/>
                      <a:pt x="677346" y="30759"/>
                      <a:pt x="700362" y="80232"/>
                    </a:cubicBezTo>
                    <a:cubicBezTo>
                      <a:pt x="718430" y="119165"/>
                      <a:pt x="756287" y="143471"/>
                      <a:pt x="799307" y="143471"/>
                    </a:cubicBezTo>
                    <a:lnTo>
                      <a:pt x="799307" y="143471"/>
                    </a:lnTo>
                    <a:cubicBezTo>
                      <a:pt x="842327" y="143471"/>
                      <a:pt x="880184" y="119165"/>
                      <a:pt x="898253" y="80232"/>
                    </a:cubicBezTo>
                    <a:cubicBezTo>
                      <a:pt x="921483" y="30759"/>
                      <a:pt x="969450" y="0"/>
                      <a:pt x="1024085" y="0"/>
                    </a:cubicBezTo>
                    <a:cubicBezTo>
                      <a:pt x="1078720" y="0"/>
                      <a:pt x="1126688" y="30759"/>
                      <a:pt x="1149703" y="80232"/>
                    </a:cubicBezTo>
                    <a:cubicBezTo>
                      <a:pt x="1167771" y="119165"/>
                      <a:pt x="1205629" y="143471"/>
                      <a:pt x="1248648" y="143471"/>
                    </a:cubicBezTo>
                    <a:cubicBezTo>
                      <a:pt x="1291668" y="143471"/>
                      <a:pt x="1329526" y="119165"/>
                      <a:pt x="1347594" y="80232"/>
                    </a:cubicBezTo>
                    <a:cubicBezTo>
                      <a:pt x="1370610" y="30759"/>
                      <a:pt x="1418792" y="0"/>
                      <a:pt x="1473212" y="0"/>
                    </a:cubicBezTo>
                    <a:cubicBezTo>
                      <a:pt x="1527847" y="0"/>
                      <a:pt x="1576029" y="30759"/>
                      <a:pt x="1598829" y="80232"/>
                    </a:cubicBezTo>
                    <a:lnTo>
                      <a:pt x="1572157" y="92492"/>
                    </a:lnTo>
                    <a:cubicBezTo>
                      <a:pt x="1554089" y="53560"/>
                      <a:pt x="1516016" y="29253"/>
                      <a:pt x="1473212" y="29253"/>
                    </a:cubicBezTo>
                    <a:cubicBezTo>
                      <a:pt x="1430192" y="29253"/>
                      <a:pt x="1392335" y="53560"/>
                      <a:pt x="1374266" y="92492"/>
                    </a:cubicBezTo>
                    <a:cubicBezTo>
                      <a:pt x="1351251" y="141965"/>
                      <a:pt x="1303069" y="172724"/>
                      <a:pt x="1248648" y="172724"/>
                    </a:cubicBezTo>
                    <a:close/>
                  </a:path>
                </a:pathLst>
              </a:custGeom>
              <a:grpFill/>
              <a:ln w="2149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pic>
        <p:nvPicPr>
          <p:cNvPr id="7" name="Picture 6" descr="A picture containing calendar&#10;&#10;AI-generated content may be incorrect.">
            <a:extLst>
              <a:ext uri="{FF2B5EF4-FFF2-40B4-BE49-F238E27FC236}">
                <a16:creationId xmlns:a16="http://schemas.microsoft.com/office/drawing/2014/main" id="{E71FD1B2-C9EC-C420-6C6C-60E78F361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13" y="1820334"/>
            <a:ext cx="3258059" cy="3217333"/>
          </a:xfrm>
          <a:prstGeom prst="rect">
            <a:avLst/>
          </a:prstGeom>
        </p:spPr>
      </p:pic>
      <p:grpSp>
        <p:nvGrpSpPr>
          <p:cNvPr id="383" name="Group 382">
            <a:extLst>
              <a:ext uri="{FF2B5EF4-FFF2-40B4-BE49-F238E27FC236}">
                <a16:creationId xmlns:a16="http://schemas.microsoft.com/office/drawing/2014/main" id="{03AF83E4-4DE2-499C-9F36-0279E7E4F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154385" y="4452524"/>
            <a:ext cx="1443404" cy="1443428"/>
            <a:chOff x="10154385" y="4452524"/>
            <a:chExt cx="1443404" cy="1443428"/>
          </a:xfrm>
          <a:solidFill>
            <a:schemeClr val="bg1"/>
          </a:solidFill>
        </p:grpSpPr>
        <p:grpSp>
          <p:nvGrpSpPr>
            <p:cNvPr id="384" name="Graphic 4">
              <a:extLst>
                <a:ext uri="{FF2B5EF4-FFF2-40B4-BE49-F238E27FC236}">
                  <a16:creationId xmlns:a16="http://schemas.microsoft.com/office/drawing/2014/main" id="{0B09EB4D-4323-43F4-9970-42885A83A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BA9C6284-1137-47FE-9471-23CA824947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A00A6D3C-23F9-41D9-B891-14D8E2E98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F8D96F5-1ED7-4891-8D8B-A24E72DA7C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0E9A3A72-EC37-423D-B309-A6487A86C77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EBE630AB-13C0-44A2-80CA-C07483E934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B7768337-3D65-4FE5-8E1A-D79219E0A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968E4331-550E-4929-ACE8-D2ED2D6EA3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768D8817-CAEE-45BB-820E-A67C68D480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350A8C31-0139-4ABD-967A-139738E88F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9855AEE1-1C1C-4832-8B4C-042F59E029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41C5A32-BD0A-4457-9CF7-97467FA2B7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3C14A20-2E3C-49F8-AF55-C384FEB955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DB167719-0D82-4ABF-9BC8-B073A84741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60582DE-E250-4561-9298-E4FADEB90F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820B635A-6E81-4D8A-98A3-141E57A6FF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909A0ED-D070-4792-A2EE-CCEB6BA63C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4619A19C-3B55-4085-8668-4589996280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87D16772-2B59-486E-BE47-65D591C088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1D6A06B8-1E4A-497F-B977-F78E5D7D00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5BC53AD-5249-4FB1-AB74-3F71AAEB5A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36F8561A-874A-48BB-BCC2-07F002ED4FD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A6B1B8F-9695-447F-BF2F-9010D40A07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454192F9-26C5-4212-BA60-CADA662AFE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BFBDA013-4858-422E-AE7A-614BF71FBA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42BA261C-0C75-431D-9FD5-2C3AA241BE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F8709D9-2655-4A39-9228-BCFCBF4122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9653F80B-5CF7-45EF-889B-FD0AAF4835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2A1DA86A-7442-4897-88A4-EDD18A01C5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39623279-A4CE-49AC-B5FA-CD224324BE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B9D8B4D-1BE5-4CD9-A592-D0D3D76911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769A47A3-F5B7-4BF0-B920-21A62F96F7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6E5DCDE9-48A4-41BA-987D-CC72C62B36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0F51F840-3DBF-444E-BC79-718416C51D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DFD2B64-98D0-4E59-AE1F-693872F36D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CF09CB65-8B7E-426C-A3FE-DD20196FCB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43149294-A5BC-4E62-A167-3CD55E05B3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DB99FCDF-C9A0-40F7-ABDE-7247B2238D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0CE59751-EC07-43C1-A5F5-AF5D30EBBE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4573CCF2-67F2-4BD1-A01C-1D064B908F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1C60C662-612D-485A-A50D-E938C6E499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0048F63C-A2BB-4D89-9649-91EC2045C0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1C29F96C-43D4-4F0F-A76D-4CED9C610C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B660107F-776B-455F-AC78-225F21B81D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B1DB332-7265-477D-9A04-EDB3799DEAD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EBBEFE2D-1654-40D8-A838-45728A16836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190211E2-64DF-4171-811B-B8A0CD87B9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5F7CDCE8-8B48-4859-BDFE-FCB7BC6F58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B770A8C4-614E-4295-A937-718CC61B25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A699ADB6-675C-44B0-B96E-EDD7AC1F96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4875E98-2AA1-4001-90EA-2F3D9E017E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5BEC7219-356F-4141-B57B-8BCD85BF777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4D4AAB-BB2C-4A77-BB45-94EEC66CD75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CE9CF29A-81CA-4A03-8B04-55F5668826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52FEFF22-7798-4730-9C0B-EC7EAFCD01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00149276-D167-4D2B-93F1-FD2958302B7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E7DC22D5-A39C-4789-A952-D891488772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7BA51EF1-15F0-4193-AB83-F8C8A64D62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3FB75ADB-F020-4C56-91C6-9AB462985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DBCE5CDF-BBF6-4E67-8CCE-9482D7EB4F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2138BABC-E51C-4F80-972E-CF44385C1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96B0C850-272E-4B08-8779-B872DCAA37C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2EEE54AF-B9C2-494D-9E02-2F67FEF7A2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D21349A4-F7C9-492C-A658-EA9F7538B6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D88D1ED8-AC07-4621-9933-E10CE612203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6FD21FCD-1DA9-45C2-9AB5-548EE0E6E6E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C8BDD8CA-1442-470F-A5D3-FC8A87A103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3B8DF094-690E-4C13-8284-7A7C97441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FE0B926C-A114-444D-BA51-FECE28B03C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0BDE6CC-5F54-4752-ACC4-E3BCF2BEEA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6E28F857-CCD8-4222-84C0-A0B415E7BD8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CD2687E0-0214-44E6-8BB1-34F6B7BA89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F1236AA-FC17-487E-83B1-D71BCB2A87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23384AA-72EF-4BCF-9137-1944405836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1BD81D1B-2270-4FBE-B437-F0DBB8DDFF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6411E268-F8CA-4C78-82ED-DDCF28B0BE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D48F8732-5205-4843-A2EB-3E0EB18F9F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DC5966DA-8E1A-43FF-A1A4-C6879B45644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E3BEFD3E-662F-4B38-859E-093A14241D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06C52F63-F17B-4356-A3AE-9707D93D29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85706A28-0822-4064-AD3E-2A1F4E1C9E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348A813F-1672-44DB-A207-F3494E7C28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6FC8AEBA-4BD5-4BB0-B004-A8B06B6A41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71ED8D8F-0325-426C-9257-1A5048211F5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FF054DF-85C2-466A-9D64-EB6D95AA82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2D01FA60-E77D-41EE-8228-CFB979E3D5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AC8D6F02-E0C8-4EF5-9D41-E75C16C16E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BD111AAF-4EE4-4A89-84D2-4201F035D7A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E8F4C133-3F54-4715-A7D6-4261B9A998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BAA2E6B-E393-45EA-8AE6-A775AA69CC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7DB4F953-9FE8-4B8D-A62B-CB20A7037A3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9D918AF2-85FB-436F-99DB-622B076646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F078C58-0893-4D64-B685-BCB70CAC62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AEDA3784-7618-477C-A8B0-36FA393D64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0AC49727-CA00-439E-82D4-B446B78965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6B67B441-65C8-4A53-968B-C56CB40867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94CEDDB5-CC85-4A9E-A73C-85D7B714FA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80BF7883-770D-4CA2-BE01-C5F4B102B9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7DF07BC6-9560-430C-86FA-AFA6F7DF09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9B085920-7744-44C8-AF91-D2F16C997D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22308C0A-08FC-4AAA-87B2-1E57033E4A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B727BDA-993C-4BB5-8CED-8D50C55F7A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1BB192D1-56DC-4342-911C-7D80A9084D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337ADC5A-E225-4E91-B940-2DD15330E7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0D170CF5-349D-4588-8AD3-373D47A4EC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297A6982-5B80-4376-A9D2-C11E9B0843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0B14F779-546D-4011-8459-2E8E34C505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35AE6943-22C6-405D-A071-F8EC29DAB0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2464DBFD-1DA1-456F-8427-CF66CD4C8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C9CA1114-00C4-448B-BF9A-9D70C709B00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2101A885-A4A8-4AFE-9905-E510D58C84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661E165D-4826-43AD-AD75-1C965A71A0B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1F2231A-5945-44AF-95E4-6D14529C8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998F14A-698C-4220-92B8-2EC10C3561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496E0BBF-D595-4DAE-91C6-4EB179C693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E31F1BC0-CB0A-4386-BE5E-7972AFB050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1575BDE-4CFA-4FAD-9F64-692A6DBFF5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D32D2E3-5D5B-4751-A477-A26860AC17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92009233-25F1-4029-B170-318CBBA00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CBFA5E5-8384-4D58-BD73-BA36E23E80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ACBBAC3-185E-4C28-81AB-C9BE2A88DE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225AF996-F3FB-4AF2-B954-BDF79069E75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0B0127-17D3-4B62-8708-9558A79455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6A9D1B-B750-446F-99FF-E3280E32AD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C078DB92-DE53-4BEC-BBD4-B5966EAA16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334AD7D-F850-4E92-89F9-49EE6E3AA70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14D983A3-96A9-4BB8-90D5-93B0E625F88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3A1FFE3-BB5F-4455-B23F-DA56AE791E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C34E69E0-4115-4CAA-86FB-1D5A8830D9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E5707C7C-BEB2-4920-9D44-8AF218FFBF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D95D2E5E-6D1E-43FC-A231-E28A08296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DB511D52-FE0D-4F8D-AC2F-6806904C67D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E4D31CC7-D38B-4566-A6F9-5CB84EEAADC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48116577-FA2A-434D-83D4-213A1497D2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02288414-AA9B-4065-A506-AE5ED2ABC51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92EAF5E5-70A0-4FE6-B906-6BCF9C49F7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3DA12971-2CD2-4DE8-8B05-8B11B5614B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B9486073-CABC-45A3-B442-5959E5CE6D4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3EEB7953-85A2-4391-931C-CE88AC0532F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1BF2EBC9-4A08-4A35-8C75-15E51BA0AB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1686BEF1-7F1A-40F6-BC3F-24221ACECC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5D2D2281-DA3F-41A6-B56E-2EE507826A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1EBA419-056B-478C-A25C-B349F4DDD9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3DE38383-61B3-4E4E-B781-1C7DA04D657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F62AD048-154B-4830-A46F-263BA35AA7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636A730F-15EE-440C-84B5-0541AE95468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31AF286F-6D0E-447F-B4D1-24729E0D62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36F64061-98E4-477D-BABF-CC6BA8D676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1C601616-D38B-4ED2-BD55-F5AEA36AB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E0593B16-48EE-41A8-B4AF-E03A74CBB8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26B2406B-8A3A-4381-8D69-1178F16C4D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DF1F792D-BA16-4D8F-99C3-E5E6959A51B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AA77D5AF-6FFE-4577-BC40-BA19023071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08F16A01-2EE8-4E4F-83CD-2000577D1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18ACB7FF-8D64-44A2-8571-7DB441D97E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E15E0D81-20B6-4D4C-9B7C-4D5A01B6AA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8F687395-0ADA-4504-B6D0-D55493AB66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94D99C3F-4701-403D-A69E-EE345B0E41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0C6D9CF1-A535-4742-B2CF-B61ADC55ED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E9EB265F-CF4E-4485-88F1-AE3CE1BE37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9B354D37-6517-4AF4-8195-9A7B43D20CB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2A3087FA-3C5B-4898-9FE2-633DAA0B74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C8D7AB32-147E-4110-ABBE-7F1FB68942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542ED17E-A6FC-4BC6-B7FE-EF9BC5B151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4610CFBC-B173-4CBE-BBD7-7E859FCAB0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7578019C-8AAF-4A81-84C4-155EB43FAF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46936191-0661-4BD8-9A61-D00FAC97DF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F7BC1D8F-F88B-4A19-B640-8DCC73992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47D77817-943A-4D8A-82EE-C309FC9FF0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BF86E220-D031-40B7-B3A2-0C723E3A91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385" name="Graphic 4">
              <a:extLst>
                <a:ext uri="{FF2B5EF4-FFF2-40B4-BE49-F238E27FC236}">
                  <a16:creationId xmlns:a16="http://schemas.microsoft.com/office/drawing/2014/main" id="{226E1D80-1BFB-4A13-8F3C-94D54398C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0154385" y="4452524"/>
              <a:ext cx="1443404" cy="1443428"/>
              <a:chOff x="5734037" y="3067039"/>
              <a:chExt cx="724483" cy="724489"/>
            </a:xfrm>
            <a:grpFill/>
          </p:grpSpPr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3DCC1C21-CB11-4506-90E4-37DCD97AFC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68177170-8FD3-4752-B1DB-0186ADF9B14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CAA5FB4-9073-4612-99F5-95E1C6D067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DE021324-18DD-4114-8992-9652707C16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6ECBC33B-D8EB-4804-9EA3-57C07B57C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D03927C7-0E45-4B61-844A-4A626FDF6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AC6AF6E8-E748-47F7-B35C-567D5FBA6C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1EC671E5-B299-470C-9C7A-A50106E51B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7410EBDF-623D-41EF-82A4-9FB938A7B6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B6F866F8-B429-471B-9C2B-051BDCBAF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883B4FBD-06C8-4D5D-B0D9-755E4CD1AA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DE3FD149-0B2F-4DA0-9721-59B9FEE8E0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4D26DB48-036E-4616-BA8B-C606A7B58B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8D6F6275-06AB-4316-B8C4-927E53487C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E8CABF3-9C76-46A0-8DE9-F055C94A93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01A12ED9-6299-4ABD-9827-DD52FE22B2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ADA37A-E396-4F92-AB19-D6994E0DD5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6A96001A-BD0F-4CF9-A22B-545ED4F863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BD9ACB13-4C6C-4347-9F65-1309B33A175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1F17BE4A-72F8-4529-8558-E62103AEA7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806708C3-D03F-4605-8C6F-AE8EDA0838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D520ADFA-68AE-4CE4-913A-F070A2817DF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3C6C63AD-C87A-403E-ADB5-4EDD034438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9370EAC6-89F0-4826-90D1-E55C334479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1FB61DD4-AB7B-417A-AE96-B1D9CBAC10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B4AD18D2-11BA-4192-9845-206C033F3E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85892E2D-483A-4C0A-87C7-6FFA2EB5E2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A4037ACD-005D-4907-942F-D565AF6C83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AA8FD84E-39BE-456B-84C5-E03698AAC93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B2FC47C2-6EF5-4D17-8703-527F28609C0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DD29BC8A-00E1-481E-8BA4-1AA7F4AA12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5AF6ABE5-726A-495B-A832-3851CB9115D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8E250A7-0600-440B-BEBC-61B2D4D7B11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CC36BEB1-881D-4496-AD7F-1CC4B46FA5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1DFE25-AF37-409C-B032-5F47D7150F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39AF97A7-FC44-49BF-ABD1-59DB48B898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939D792-9C64-48CF-8607-C7873A563AD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2F69E48F-45D8-4A8A-A101-5DF775A5396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EE47C3F3-8AC5-414F-8E20-25DA306C55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F09CB222-24C1-414A-B56E-EA3617D05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7FC26844-A93E-4C55-8619-F58615B4A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EA8BA8A-4848-4084-A841-501CECF285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34BC148C-3116-4C75-89DF-2BF3484297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91F3F7CB-7B69-49A3-A09E-D206488312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58072F8C-2347-472F-9D9A-F5511BA401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322C76E0-8D4F-4788-9856-B1AB15B2092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A9EC23-E263-4098-AC45-E628E1A297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B72211D0-3733-443C-999F-6CE736381C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CEC069AD-6364-4585-A8F1-931648A1BF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39361719-49F1-40E3-9ABA-2FE9D78364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737F2D47-03EF-4AE6-ABB9-36506DF5A4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2554F257-3BD2-493C-A5F1-FCC2C64C35E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D297D55-4523-4CE1-9A0F-3EA6B27F79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605D1D96-783B-407F-BF8C-B0773589EB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95D03B3C-A55A-4738-A6FF-8F2DA5B99E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D41CE56E-C4C8-427A-9E82-C1EEF78E84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72359086-D108-47DE-B6EA-0BEE1835D71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6FA49818-F2EA-427C-B93C-15E320DA1B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E435C1E1-0D80-4B30-8CAC-C6EDE1DE7B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30FCB137-01B0-4770-AFC3-003DF7897D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7D03298B-8D34-487C-9DF0-DB9AC830719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4698B28F-FFEF-44BA-B657-E59F80990F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900A4B40-BCFB-46E4-AE4F-FCC5C65091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914CE6AE-7FAB-4A5D-8EA2-861CAF598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FF0F3D4A-D39F-48EE-934D-C73834DC565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9B630BB-5848-4C72-9F5A-FC8EBE7A6B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F662A334-5814-480B-861F-17661B60F7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DC0FC730-550F-42A2-AE79-EEA30B11C7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3054F4A-43DC-46A1-89D0-87DA8F3157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5F66EF36-2C9F-49B2-B972-1BA82C8F36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47955EF8-6501-4579-B85F-DE5C0815FF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E0BA4174-EBEB-40DA-8B1D-6A7851E38CA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50512C7C-98D6-45AD-8CA4-1BEB01262D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416CB557-0CE9-4015-A920-C6766A0664C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5EA7B3B4-3BF2-4B69-B300-5D86CCB0A0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D887DF00-5D34-4A8B-9A84-C40D336238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DE921C-83B0-4521-916F-E7EC5CFDAD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5CEDA6FA-EB55-47AE-A005-BF546085C1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9DAC0C40-EF50-4632-B781-ACDAE95AF39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582AAB43-E3D9-4272-8809-5F70B302062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28C7D300-E0BD-4C12-92B1-0801266F022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CCA3ED35-2344-4402-B61B-3932E69457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949146BF-06FF-41BB-BDD3-B80BABB3AA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393A6A5F-F75B-4BBC-AADC-A84DA758EE7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77B21059-EA9B-4329-968B-81F7966D27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BFF9C99F-41B4-4789-934B-8BF03EA94E6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C180277F-7E18-4896-AE91-960B379D2C4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C95FE437-DA37-44C9-B975-96C6DD9DE00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A2A5369E-5DB7-4854-BBEC-D043F3A5F2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B6B0D6D9-913A-4804-83B5-5A9858F570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29B4FACF-EF13-4EFA-86D3-D5B2B6703A2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BD767A9-D2A3-4942-B654-34DDDFD60B1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C97F02F-13B9-4D7E-B916-BC8713CC0D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99C0654B-0803-40FA-BF28-D8EA65F58C0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D44F31B6-3657-4241-A94E-EEDBFF0C98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3557624B-3CCB-43DA-998B-B1EC599C75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75B0CCD4-215D-456D-808C-F96ABB74D3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FE4E038E-23E6-43BE-9A3B-523A28DF73E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A686F1FD-4135-414B-8575-ED97CC8DBF0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36FBC8D5-B3FE-4E26-8B4F-5D5668A8A77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33A60C97-778A-4251-A66B-49769F0C20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0CC04E3B-2AC3-4A7B-A425-DDABEA8AF3E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EF7D0E1-459C-4A15-9F05-545F6430B6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D5797445-BFB3-4EB2-8B44-4BF2C9E915C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E27FB1FC-477D-45B3-82B0-0F49364698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D94CF442-4FF2-41B3-8870-097DBAF46C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A24927C8-A42E-4B8D-84A4-50A58968BC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5379CB96-0D3A-4582-8650-A909955BA3B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531F84F2-CE93-4841-9AA6-BC9E355796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D1BED9D2-07EF-452E-AFA1-9A1E80AE24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2C75A1A5-0A11-42EA-AF4E-FF527212584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4275A1C7-FA96-4BBB-A7EF-A7ED02814E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8CA8B3B4-73BE-41D5-900B-42FBF6AA72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B0264B0D-E150-4641-BBB1-58080670EE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BCC2D199-EF36-4077-A50C-D9FC99331B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C6DCCA13-7F75-46F9-97B3-A9DA4C2173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56C76EEB-75A4-418F-9FE0-CC513BC3C22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1E952CEF-EC1B-4714-8900-D2DFAEF30F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B899198-ADCC-4613-957B-7A40B17B15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5581AF7F-95DB-4163-B608-C04A61FB92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5616F834-835A-42B4-B51B-5AD285E283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F598AFA-5F8F-4191-8881-1DE91BB2B04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6623A080-F2C6-4664-B99C-99A9C287B49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330E7091-D82F-490A-8F32-DE8745212E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B340B39-E421-434F-AF1A-DAD7E7802D0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6C2ED568-9809-4A18-A06A-87018A987EF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A6C26F4B-6369-4557-B6D4-A1B448B127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42CEA830-FB77-4EA5-9BAB-64B6F500F32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A9B88C-3ADF-40D8-9E9B-42439F85202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CC9DEE2F-0410-4B1A-BED8-D1371CE8B4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8A66E75A-959E-436D-B1F1-DBD1E460E1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B35526DB-3749-43FA-84BA-E73EE1D1DB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6503C90B-19EF-4925-A08A-AE40956A26B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98692DC-F401-45BC-ABC7-421F3391C3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8629B1A4-7BFC-4F45-9FAD-BB035C4E47D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A2F92592-AB8B-4732-BEE7-3E2B830EA39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C3644DC-02D1-43FF-8ED1-0ECBBA4B3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4DC12AE3-E70C-4CD8-9A74-7567F99C46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0E0DDE12-8B48-4D21-8863-06298ED8B8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C611F1DE-AF40-48FC-8A1E-0A175D439E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4C2CAED-22FC-4450-8BBC-7811F7DF9B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F89E6B45-A41C-4735-A7F5-E4EFD5DCFD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44BFE35C-5487-42E8-AC30-01FC1E4F51B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3575E1A5-C3CB-4081-A394-36172B7DB1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C9C6DF24-803A-44A1-B29A-B90297D3936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22A7B096-566C-4312-AF19-D9A3B6BC0E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B429767-12DD-4020-BC3E-9944CF36F65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FF510776-417B-4B74-9082-ED3915450A7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FEF51D3D-E951-49CE-BCE4-D444BEF6B2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B27BA73E-E784-4961-884D-F507DDE38A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2849019E-0178-4A1C-A5D8-DC3DFC572B8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0B49676D-9D41-4B2D-8FF9-69AC31CFD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6BDFE3E8-9647-4400-B019-8EDD4E688B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EDD57B95-ED61-4561-9ADF-38126BADCE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3744F230-BFBA-41B0-9FE2-481D1EAFFFA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C32022D3-12E0-4BC1-8085-D6CBF3CDD7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D1AED37F-874A-4B21-A522-FEBCB38F4C9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BB466E2-3497-4A3B-8777-FAA0AAEE2B0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A924D178-36E4-4E29-86E8-7716F3B4A71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D0DF84E5-BB3D-4120-8FD3-98ECDA31BBE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5B29635-10AC-481E-A2DE-80E9DE6128D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AAB430CA-3259-463F-85F9-B6E180323A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8EF18909-FC9F-4845-B1DC-027E82B219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EFCE2389-D574-49C1-89EB-D8C73088836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B35A5-5216-45FC-8F0F-D80E383B42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9470F10A-F708-41AA-A910-5C288B3556E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CD73E13B-910B-40D2-B53F-6614C098BA9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8267FC95-0200-40B3-B043-D33BEA60D0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9F14022C-37CD-4CDD-ACD1-86161EF001B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3225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crowd of people at a festival&#10;&#10;AI-generated content may be incorrect.">
            <a:extLst>
              <a:ext uri="{FF2B5EF4-FFF2-40B4-BE49-F238E27FC236}">
                <a16:creationId xmlns:a16="http://schemas.microsoft.com/office/drawing/2014/main" id="{F9A51A3B-9F31-3A01-C021-18CDE70B4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0" r="20336" b="9091"/>
          <a:stretch>
            <a:fillRect/>
          </a:stretch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6B828D-6E3E-2551-D8ED-9429B6D0A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Building Safety Starts with People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D2430-1FE4-03BD-1E5E-A8E085D88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>
                <a:solidFill>
                  <a:schemeClr val="bg1"/>
                </a:solidFill>
              </a:rPr>
              <a:t>Building safety professionals protect the places we rely on</a:t>
            </a:r>
          </a:p>
          <a:p>
            <a:r>
              <a:rPr lang="en-US" sz="1700">
                <a:solidFill>
                  <a:schemeClr val="bg1"/>
                </a:solidFill>
              </a:rPr>
              <a:t>Their Training and dedication keep our communities safer</a:t>
            </a:r>
          </a:p>
          <a:p>
            <a:r>
              <a:rPr lang="en-US" sz="1700">
                <a:solidFill>
                  <a:schemeClr val="bg1"/>
                </a:solidFill>
              </a:rPr>
              <a:t>Everyone can support safer buildings by staying informed and engaged</a:t>
            </a:r>
          </a:p>
        </p:txBody>
      </p:sp>
    </p:spTree>
    <p:extLst>
      <p:ext uri="{BB962C8B-B14F-4D97-AF65-F5344CB8AC3E}">
        <p14:creationId xmlns:p14="http://schemas.microsoft.com/office/powerpoint/2010/main" val="4018504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541B88-1AE9-40C3-AFD5-967787C19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F17139-31EE-46AC-B04F-DBBD852DD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89059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1399E2-AD18-C0E1-0F8D-813ED605B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5697"/>
            <a:ext cx="3200400" cy="42381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What This Week Focuses On</a:t>
            </a:r>
          </a:p>
        </p:txBody>
      </p:sp>
      <p:grpSp>
        <p:nvGrpSpPr>
          <p:cNvPr id="13" name="Graphic 38">
            <a:extLst>
              <a:ext uri="{FF2B5EF4-FFF2-40B4-BE49-F238E27FC236}">
                <a16:creationId xmlns:a16="http://schemas.microsoft.com/office/drawing/2014/main" id="{7CF625D3-71A3-4F30-A096-8EF334E95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2912"/>
            <a:ext cx="1910252" cy="709660"/>
            <a:chOff x="2267504" y="2540250"/>
            <a:chExt cx="1990951" cy="739640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6754E2F-F56E-4BA3-99DD-8EBF110E34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A69059-7C49-49C6-B071-F2A9B558E0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9D16701-DA76-4F72-BB63-E2C3FFBDF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CC28BE1-9DC6-43FE-9582-39F091098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260" y="4752208"/>
            <a:ext cx="365021" cy="36502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AF9AF3F3-CE0C-4125-BDD7-346487FA0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109667" y="5539935"/>
            <a:ext cx="975169" cy="975171"/>
            <a:chOff x="5829300" y="3162300"/>
            <a:chExt cx="532256" cy="532257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31DFBFA-CF4D-4940-9086-26F83E5C6B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7854033-BD20-4C77-8C5B-048F4B3BD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C93AA74-BEB3-444F-835B-7AA6ECE61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00DF1C9-6952-4704-B8B3-95406E18E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B34783FD-297C-40D2-964B-DBAE4DE28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E621623-0357-4FD5-A1AC-4005010259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24F346E-10A0-458F-A9CA-8C0079472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937A2F7-01A9-47F3-BED6-B61D99840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5B44DAF8-5073-441A-82E1-180385D35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2B0413D-0E36-4A90-8E6A-9EDC676A6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6059ECF-0D50-48AD-B67A-645EC29D3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394906F-6BF2-447E-9886-F12708E128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5EB96B-215A-4EBF-A594-2B08222339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ACEFD7E-85B1-EA66-51A7-43C9513CE4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5630317"/>
              </p:ext>
            </p:extLst>
          </p:nvPr>
        </p:nvGraphicFramePr>
        <p:xfrm>
          <a:off x="5484139" y="477540"/>
          <a:ext cx="6301601" cy="5878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7699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0027C8-AF05-E2E0-A5EA-B987556E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/>
              <a:t>Who Are Building Safety Professionals?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36D59-FE63-E853-3BE0-A59AEA416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en-US" sz="1800"/>
              <a:t>Experts who guide projects from planning through construction</a:t>
            </a:r>
          </a:p>
          <a:p>
            <a:r>
              <a:rPr lang="en-US" sz="1800"/>
              <a:t>Ensure buildings remain safe over time through inspections</a:t>
            </a:r>
          </a:p>
          <a:p>
            <a:r>
              <a:rPr lang="en-US" sz="1800"/>
              <a:t>Apply building codes to protect the public</a:t>
            </a:r>
          </a:p>
          <a:p>
            <a:r>
              <a:rPr lang="en-US" sz="1800"/>
              <a:t>Support homeowners, contractors and local leaders with safety guidance</a:t>
            </a:r>
          </a:p>
          <a:p>
            <a:r>
              <a:rPr lang="en-US" sz="1800"/>
              <a:t>Work across residential, commercial, and public projects</a:t>
            </a:r>
          </a:p>
        </p:txBody>
      </p:sp>
      <p:pic>
        <p:nvPicPr>
          <p:cNvPr id="5" name="Picture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E86DF24D-8C62-D953-5712-7EAD7007A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" r="1" b="1"/>
          <a:stretch>
            <a:fillRect/>
          </a:stretch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862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A4F66-48C2-D728-82D6-2E992A568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270" y="368625"/>
            <a:ext cx="4974771" cy="14034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Examples of Building Safey Roles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C7DD97-49DC-4BFD-951D-CFF51B976D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141571" y="70488"/>
            <a:ext cx="3501861" cy="3501861"/>
            <a:chOff x="4690043" y="291695"/>
            <a:chExt cx="3055711" cy="3055711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7DCFDCC-147C-40CA-BFDF-2848A4297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1F8CA31-10D7-4B78-877D-2D21FBE553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6786CF-68E6-476D-909E-8522718B7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057" y="3240578"/>
            <a:ext cx="3297290" cy="3297290"/>
            <a:chOff x="4690043" y="291695"/>
            <a:chExt cx="3055711" cy="3055711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6D8E882-7D0E-42D7-99C8-D4865D7DA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15F1597-6BCF-45F1-9AC9-B142DD4768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690043" y="291695"/>
              <a:ext cx="3055711" cy="3055711"/>
            </a:xfrm>
            <a:prstGeom prst="ellipse">
              <a:avLst/>
            </a:prstGeom>
            <a:solidFill>
              <a:schemeClr val="accent2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EAED1919-54A1-41C9-B30B-A3FF3F58E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6220" y="30573"/>
            <a:ext cx="3483100" cy="34831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0828" y="1091857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" name="Picture 6" descr="A group of toys&#10;&#10;AI-generated content may be incorrect.">
            <a:extLst>
              <a:ext uri="{FF2B5EF4-FFF2-40B4-BE49-F238E27FC236}">
                <a16:creationId xmlns:a16="http://schemas.microsoft.com/office/drawing/2014/main" id="{A38291A1-649A-C820-817B-3B5CC064F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09" y="709301"/>
            <a:ext cx="2113201" cy="2113201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FFFEB18F-F81F-4CED-BE64-EB888A77C3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093" y="3195231"/>
            <a:ext cx="3281677" cy="3281677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indoor, toy, decorated&#10;&#10;AI-generated content may be incorrect.">
            <a:extLst>
              <a:ext uri="{FF2B5EF4-FFF2-40B4-BE49-F238E27FC236}">
                <a16:creationId xmlns:a16="http://schemas.microsoft.com/office/drawing/2014/main" id="{34E592E0-EA99-BB29-4F24-BC55A9F05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48" y="3904608"/>
            <a:ext cx="1895767" cy="1895767"/>
          </a:xfrm>
          <a:prstGeom prst="rect">
            <a:avLst/>
          </a:prstGeom>
        </p:spPr>
      </p:pic>
      <p:grpSp>
        <p:nvGrpSpPr>
          <p:cNvPr id="30" name="Graphic 4">
            <a:extLst>
              <a:ext uri="{FF2B5EF4-FFF2-40B4-BE49-F238E27FC236}">
                <a16:creationId xmlns:a16="http://schemas.microsoft.com/office/drawing/2014/main" id="{A04977CB-3825-471A-A590-C57F8C350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97585" y="3139252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B4B4814-3BFD-418E-B5B6-9DC3E0023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B775DC1-0C03-424C-81DD-0B63736424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DA07F5D-1F32-483C-8A98-9849D780DE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7A913DD-4597-42B1-9728-4127E83A83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9FBB02-BC59-4864-8DBC-B2B2BD52B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D87CAE-98EF-4EA4-B739-3304AB75B5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1A313AD8-2CA9-4181-84FF-A4EA106FB0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0E1FD27-6078-4DDB-85A5-EF3282363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B87154F-1C33-4D96-AD0F-41A911079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9F7C24D-DA96-4B69-9D48-11ED659814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1CC3BFF-8D2C-4191-AA89-4B5F07B59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30851AC-DB18-4C88-A8A2-449F772E50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A0FBDE6-61C6-4EAD-BEF2-895D802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A861D3C-5355-4A4A-A875-EC40751A7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998E573C-00D7-4371-9CE5-C72044BCA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B74B55B-C24A-4F7B-80B0-59E86E989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61FF18D-542A-4DA3-B579-046996571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B5CD3040-DA11-4096-9ECA-0547EB296B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DBF68E6-70DC-4C9B-9E36-54DADF5D8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A82FA5-7042-42C0-82C9-8068C36A6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F1F1E10-43A7-49C1-9611-E52FB1BF5C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350A35C-3618-4456-8580-7687EDA435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4013BD1-ADEE-4116-8B16-8C5FB3B01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41350A0-245D-42A9-911D-82D77BC3DC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8734813-52CA-4809-A0E0-348308DC47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E626E127-926A-4623-B87E-6944AA8F4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DADDE53E-0E40-4853-BCF0-9B152D6A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C13F1249-54EA-428F-AE2E-A0579B409F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52C80D7-048D-4658-A5FE-B698CC4E42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A82C20A-8FDC-4735-9608-AD288081F1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EFB7CA94-32F3-403F-9F2B-1E2F701EE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1066606C-4588-4163-AD08-3AC140409A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8565D18-023F-46E0-B825-199BFEAD6B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6F96FBB7-2ED0-47E0-9016-421EC9D3D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CFFB9F2-9F7C-43A4-A9E6-1EE70C00B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421F39C-6A35-4CF1-8E72-2A897C1F8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DA5561C-BFBA-4EA2-8A59-2910A2CDF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9F79817-A1A8-459C-A1DA-1639CC4EF1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730C5931-2980-4D21-A6AF-33BBB2B4A5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130F5F5-6F7C-41EE-8CBB-1D0839C6FC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671993A-EC69-4341-90B1-F23F6EA5A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56C4EAD-EE30-43C6-99BC-D4CB4EE9E4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00981292-8C2D-477F-BFC1-A0C971DE4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EB673EB-AAA5-41CD-BD9E-19C05381C9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BF0F0673-73C3-44AE-9E98-EE65ADB27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908B8D8-11C7-4C6B-9642-2AAD37E24A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F2F92D7-98B0-4E76-B8C6-AADDDBFCC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5EC8DDD7-9501-4B67-9C31-6D5930A2B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57BD5C40-C542-47FD-9C2B-EE136CB979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D4CE941A-9B71-4C39-B230-20A18D89BA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718F172-45D8-46D9-A359-D8A51BE649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51EDA59-37F4-47C4-9579-A4EE161561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FCF25555-9B27-45F5-BDE8-EC65FC7B9D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E18D4CBF-5079-4BCF-996F-48C5BD1DC8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599F779A-FDDF-4E15-A19E-D734C95A5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8510558-1546-41C7-819E-0C4056E54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B371F762-3D9D-459C-AC86-3183843A44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DECEFE0-53BB-47FB-97D7-AE0B0E3198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D7521B5-463A-40A3-BE61-B1CAE3307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A3596C1-0483-4496-8755-DB608479D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9261538-C799-4246-B1B3-B3F5B09A08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7FDE36D9-78E7-44D9-BC0F-1BAFDE5B3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DB9D93E5-4ECA-4C24-9FF6-AC81334279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4C35E97-1F66-4BFD-AE92-7EBC84F1D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C6BF299A-A3D1-430D-80FF-B080C6FC6E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9E7CF736-D3DE-4C5E-AA1F-DC4C8AA3AF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396DF6B-432E-4903-B1AA-D3531FF8A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1ECDFD65-3965-4589-A4C2-16510946F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A8C54E5-84FF-4F13-AA46-FED8E8DADB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BECA2236-A9B4-439E-9BAB-56AE965F68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9441778-3D1A-4F75-A5A1-7214DAFB1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9B9AA094-8F15-4A0C-AA38-346BD5DDC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119958CA-594A-4498-84BE-F61BFC580B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FDFCE354-2B72-4480-97DE-E882906FDF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BC973E6C-6BC5-4FF1-8ECA-8615973121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D64FCB3C-7129-40FC-B584-150E5E62F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211C60F-B3FE-47DD-BD11-D331736344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D3EA065-68A6-4DD0-99BA-645480D4A4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2B6AC294-B9BA-4C59-B08A-53548D610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95F31034-2EF3-4F10-85B8-454316F2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AA87A0E7-AF0B-4A66-AFF6-689E7D3883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0D8E5EAF-B0C7-4E80-92EF-0209B4FE75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FAA01C3F-AD71-4F07-8664-821309948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A30EC962-F7C8-4F17-A8EB-8EC64ADE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FA0DA527-FFEF-4AB6-B38F-FDF228D5B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FAB5776C-CF29-46E0-9A73-03A318AE69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45572D84-640D-47CC-A862-6DCF1A73E6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F9CD199-6195-4F64-9E22-94AD9D7600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35BC72FF-17EE-425A-B62A-2E024A6D7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6F3AB89-E7FF-4C05-9243-32DF9B4DF6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DABD659D-3754-4F63-9C8D-54AB1549E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C9DF2EF3-55C8-4745-9F55-24B60215DD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13C67022-CC78-4114-891A-C34637A61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0F93252-C331-4CBB-B4F8-6B12B3903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F4537F3-EDF5-4626-AFBE-4488E0140C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848604B-6F7A-4A76-96F8-6B7BE1FE8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3D47B0C-A018-4B2C-898B-2391FC845D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03DD4A89-CBC7-4BEE-AF16-D76807C080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E63C3831-F632-40D9-84E9-FEDA73C6B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5D39FEFA-CF2D-47D2-A180-417199AE87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987F2FB4-CAFE-4018-A06E-5BAB572FF7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C990CED-1FA9-4850-8469-1460027704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95BF6636-258D-497B-ABBF-1813F114B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27D9B40C-72EA-4EFC-B711-9F7828061E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454702A9-BABD-4005-8B4D-991D3CFBE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1E860B77-3AB6-46A1-9CE3-37D976AF4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92ABAA7-B221-4C32-8F87-ABBAE21ADA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1D416EA-36C9-4DC6-A012-0C0F3FDF73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A7F4DF81-59CD-4438-AA36-8F1BCCF97A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77C64A27-32D1-40C4-B94F-1093B6DE6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4797AB82-41AF-4856-AFC1-222C6DBC7B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0C1D340-365C-4212-A0FE-D7D06095BF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3493915A-115F-4720-86A4-853B73230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2B7C4C77-1BED-4D31-8452-96E6F6B2A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98B04703-29C2-4A3B-AF19-7434D788E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6557C845-906D-43D8-92DE-72EF460687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55858061-043C-4334-BFCE-D9F77366A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5B825429-701A-43D0-83FA-2AF61D842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633109C-AACA-40CF-B41E-488FD48841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F7558F3F-5D90-45F4-AA12-07ED3A5192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451DD258-CE67-424A-BF5B-AFFA82B56B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4400BE62-7130-4D75-B3AB-AA78B0224C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22DE0A40-C470-4BF2-86BE-950D01B0CE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FD0A8776-E748-4D71-999B-FF5213CB4F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9868C751-1379-453B-AC78-C61BCDFD7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AB5E0827-B184-45E4-BE8A-A6E9B4456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528E9365-B34E-471B-B5F5-7D7AA0226C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E32C453C-483A-468F-8AE5-9653EE06C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8206E38D-8DBE-4126-8CAC-F737F5835F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ED5D9B69-81D5-4D7D-875B-4E07EC457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E5212BDC-A49B-4150-8C9A-BFD08D9E17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D8A2BE4D-B38F-4C4C-A82F-FABB3DE999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94EFD994-9359-4615-BFA9-DFCC942FE6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4205EAC6-6E11-4106-A079-7E9F2F62C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EDDCF5F4-CA05-4922-AF4B-F9629D6F3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09113CF3-AB25-42A2-8DE0-735C1F40C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FB5092A3-B3FA-4AC8-82C3-FA386B8480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08F8F5D2-8958-4ED5-94E8-B4AB9F4420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87D2E7CC-7DFE-42C8-9E78-44777D7B9C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6E57A90F-A41A-4C97-8EA3-ADD911EDD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B9C217A0-4087-4422-8635-C74D0B13AF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C0E89CF-75CB-4D42-9E44-ADF284D84F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5564F9F3-0D82-4874-9440-38F3AF917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E318789-20ED-497A-AFEB-3280B07AB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F2256C04-2807-49A4-93C3-95542421D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14FBD6ED-2E68-4F38-BF88-DC75DAECAF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AF7BF2B0-9477-4227-9CDB-98E8AF7C1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7B6B9DAA-B992-45AD-A992-9CDFB41B9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8DE418D1-D67F-4FD8-BA49-CC986A7127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39AB1E1F-243A-489C-8753-69078993E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F5E4BFF9-A8A8-4B08-AC59-228B81E02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D3D80DFA-96DF-4CD6-B136-557368FF3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ED3E86E-8BEE-463D-A646-180ABD21F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ADD483A5-049C-4EBA-B2D1-910117903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116FEF0-D89A-43D8-B160-04E86A39F6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517D6EEA-1BB1-4EC1-87B7-2CAFBE348A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2EBD1224-D8F1-4976-BE1F-B4ABB071AD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DEBB9B87-CACC-4819-BEFA-C8A0C1AF2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5259DF1F-DEAD-492D-AFEE-BA7BB1A7E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D3573A36-F1A6-4532-829C-AE49B7CE27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F1A8D26A-350C-45FE-AA87-4AC5C0568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5044A982-3E0F-4D17-9104-27E2D2D2F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68EB580A-7544-41A1-AE10-5C52B00FB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65DBF4F2-4158-4DA7-AF14-7F9DDF07B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F43513B1-0D48-4482-AA4E-2046DE585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AC04BF60-8F64-4663-A8B4-D8BC1943B8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1B9A4999-4058-4260-B3D7-A8B6C1361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9FCBE72-DC7B-42FD-B59A-E1714802EA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2FC3A23A-4EDB-4DD4-B293-746E0255AD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5170789-9E18-BD53-9A88-94EE3C6CF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270" y="1958550"/>
            <a:ext cx="4974771" cy="3810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Building Inspectors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Building Officials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Plans Examiners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Permit Technicians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Fire Marshals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90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FC42E6-6C25-4922-95D2-B97B1E123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95F874-A8A5-4A14-8CFC-828968DE6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754" y="0"/>
            <a:ext cx="4731782" cy="68580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3BCB5F-72C3-875A-67F9-EA0F465AA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19" y="871442"/>
            <a:ext cx="3426031" cy="28546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bg1">
                    <a:alpha val="60000"/>
                  </a:schemeClr>
                </a:solidFill>
                <a:latin typeface="+mj-lt"/>
                <a:ea typeface="+mj-ea"/>
                <a:cs typeface="+mj-cs"/>
              </a:rPr>
              <a:t>What These Professionals Do</a:t>
            </a:r>
          </a:p>
        </p:txBody>
      </p:sp>
      <p:pic>
        <p:nvPicPr>
          <p:cNvPr id="5" name="Content Placeholder 4" descr="A picture containing text&#10;&#10;AI-generated content may be incorrect.">
            <a:extLst>
              <a:ext uri="{FF2B5EF4-FFF2-40B4-BE49-F238E27FC236}">
                <a16:creationId xmlns:a16="http://schemas.microsoft.com/office/drawing/2014/main" id="{E25924DC-3419-0C0F-7E75-3A7645B3C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009" y="685799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5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14ED94A-C85D-4CD3-4205-438D21CE6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9217" y="-1"/>
            <a:ext cx="5213267" cy="6883030"/>
            <a:chOff x="-19217" y="-1"/>
            <a:chExt cx="5213267" cy="688303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642BDB2-BF67-1D53-1C70-0B41D709E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06" y="0"/>
              <a:ext cx="5204956" cy="688302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E0D8CE-5DBF-B664-EB48-C29BF8AB4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D140CE-7DE2-C88F-5EAE-F45EB69E6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57E87E3-413F-10EF-63D8-6016E986C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-844601" y="833689"/>
              <a:ext cx="6872341" cy="5204961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4E83F04-DA39-5417-6498-C9D27D5AA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484" y="739835"/>
            <a:ext cx="3702580" cy="1616203"/>
          </a:xfrm>
        </p:spPr>
        <p:txBody>
          <a:bodyPr anchor="b"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Why Their Work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D40793-3868-7D79-72B0-F9D1FCA9E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84" y="2459116"/>
            <a:ext cx="3702579" cy="3524823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Reduces risks from fire, flooding, structural failure and more</a:t>
            </a:r>
          </a:p>
          <a:p>
            <a:r>
              <a:rPr lang="en-US" sz="2000">
                <a:solidFill>
                  <a:srgbClr val="FFFFFF"/>
                </a:solidFill>
              </a:rPr>
              <a:t>Protects lives and property</a:t>
            </a:r>
          </a:p>
          <a:p>
            <a:r>
              <a:rPr lang="en-US" sz="2000">
                <a:solidFill>
                  <a:srgbClr val="FFFFFF"/>
                </a:solidFill>
              </a:rPr>
              <a:t>Supports strong community planning and development</a:t>
            </a:r>
          </a:p>
          <a:p>
            <a:r>
              <a:rPr lang="en-US" sz="2000">
                <a:solidFill>
                  <a:srgbClr val="FFFFFF"/>
                </a:solidFill>
              </a:rPr>
              <a:t>Improves long-term durability and safety of buildings</a:t>
            </a:r>
          </a:p>
        </p:txBody>
      </p:sp>
      <p:pic>
        <p:nvPicPr>
          <p:cNvPr id="5" name="Picture 4" descr="Shape&#10;&#10;AI-generated content may be incorrect.">
            <a:extLst>
              <a:ext uri="{FF2B5EF4-FFF2-40B4-BE49-F238E27FC236}">
                <a16:creationId xmlns:a16="http://schemas.microsoft.com/office/drawing/2014/main" id="{615031FC-3598-1F35-0499-66D051FCC3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19" y="787114"/>
            <a:ext cx="5283771" cy="528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94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F89EE-F49A-9633-9596-2E0CCCB4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292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US" sz="5600">
                <a:solidFill>
                  <a:schemeClr val="bg1"/>
                </a:solidFill>
              </a:rPr>
              <a:t>When to Contact Your Building Department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25292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25292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AD846D-CE8B-65DF-10AF-CC01B8A030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5130936"/>
              </p:ext>
            </p:extLst>
          </p:nvPr>
        </p:nvGraphicFramePr>
        <p:xfrm>
          <a:off x="5728502" y="685800"/>
          <a:ext cx="5878512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1107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09F18-321D-45D3-F378-640FA1BA2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 fontScale="90000"/>
          </a:bodyPr>
          <a:lstStyle/>
          <a:p>
            <a:r>
              <a:rPr lang="en-US" sz="4300" dirty="0"/>
              <a:t>What Building Code Officials Do for You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ree, ground, outdoor">
            <a:extLst>
              <a:ext uri="{FF2B5EF4-FFF2-40B4-BE49-F238E27FC236}">
                <a16:creationId xmlns:a16="http://schemas.microsoft.com/office/drawing/2014/main" id="{B4521A9D-9A60-91FE-6AA5-E6F72141A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1" b="-3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852F9-AF1D-3691-937E-78DF34291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Review building plans and permit applications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Conduct on-site inspections</a:t>
            </a:r>
          </a:p>
          <a:p>
            <a:r>
              <a:rPr lang="en-US" sz="2000" dirty="0">
                <a:solidFill>
                  <a:schemeClr val="tx1">
                    <a:alpha val="80000"/>
                  </a:schemeClr>
                </a:solidFill>
              </a:rPr>
              <a:t>Provide code interpretations </a:t>
            </a:r>
          </a:p>
          <a:p>
            <a:r>
              <a:rPr lang="en-US" sz="2000">
                <a:solidFill>
                  <a:schemeClr val="tx1">
                    <a:alpha val="80000"/>
                  </a:schemeClr>
                </a:solidFill>
              </a:rPr>
              <a:t>Help ensure projects are safe to occupy</a:t>
            </a:r>
          </a:p>
          <a:p>
            <a:pPr marL="0" indent="0">
              <a:buNone/>
            </a:pPr>
            <a:endParaRPr lang="en-US" sz="200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7066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DF66CB0-1AD6-4D8C-BE70-897ADA64FE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4C3B26D-D43F-467B-B943-E20A45E7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799"/>
            <a:ext cx="6802718" cy="54864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6CE4E5-0A81-8E34-F886-55E6FCEC6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274" y="1063256"/>
            <a:ext cx="5624624" cy="1097210"/>
          </a:xfrm>
        </p:spPr>
        <p:txBody>
          <a:bodyPr anchor="b">
            <a:normAutofit/>
          </a:bodyPr>
          <a:lstStyle/>
          <a:p>
            <a:pPr algn="ctr"/>
            <a:r>
              <a:rPr lang="en-US" sz="3200">
                <a:solidFill>
                  <a:srgbClr val="595959"/>
                </a:solidFill>
              </a:rPr>
              <a:t>Careers in Building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C2D10-52FB-4643-95D6-9E24C7605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801" y="2447337"/>
            <a:ext cx="5475266" cy="3156022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rgbClr val="595959"/>
                </a:solidFill>
              </a:rPr>
              <a:t>Meaningful, community-focused career paths</a:t>
            </a:r>
          </a:p>
          <a:p>
            <a:r>
              <a:rPr lang="en-US" sz="2000">
                <a:solidFill>
                  <a:srgbClr val="595959"/>
                </a:solidFill>
              </a:rPr>
              <a:t>Opportunities to specialize in fire, electrical, mechanical, structural and more</a:t>
            </a:r>
          </a:p>
          <a:p>
            <a:r>
              <a:rPr lang="en-US" sz="2000">
                <a:solidFill>
                  <a:srgbClr val="595959"/>
                </a:solidFill>
              </a:rPr>
              <a:t>Combine office work with field inspections</a:t>
            </a:r>
          </a:p>
          <a:p>
            <a:r>
              <a:rPr lang="en-US" sz="2000">
                <a:solidFill>
                  <a:srgbClr val="595959"/>
                </a:solidFill>
              </a:rPr>
              <a:t>Work in public agencies, private industry or consulting</a:t>
            </a:r>
          </a:p>
          <a:p>
            <a:r>
              <a:rPr lang="en-US" sz="2000">
                <a:solidFill>
                  <a:srgbClr val="595959"/>
                </a:solidFill>
              </a:rPr>
              <a:t>In-demand roles across many regions</a:t>
            </a:r>
          </a:p>
        </p:txBody>
      </p:sp>
      <p:pic>
        <p:nvPicPr>
          <p:cNvPr id="5" name="Picture 4" descr="A group of men wearing hard hats looking at a map&#10;&#10;AI-generated content may be incorrect.">
            <a:extLst>
              <a:ext uri="{FF2B5EF4-FFF2-40B4-BE49-F238E27FC236}">
                <a16:creationId xmlns:a16="http://schemas.microsoft.com/office/drawing/2014/main" id="{579C174F-54F3-9F1D-4BBF-5DA3D3F8A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2" b="1003"/>
          <a:stretch>
            <a:fillRect/>
          </a:stretch>
        </p:blipFill>
        <p:spPr>
          <a:xfrm>
            <a:off x="7461069" y="685799"/>
            <a:ext cx="4117787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39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358</Words>
  <Application>Microsoft Office PowerPoint</Application>
  <PresentationFormat>Widescreen</PresentationFormat>
  <Paragraphs>57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Office Theme</vt:lpstr>
      <vt:lpstr>Voices of the Built Environment</vt:lpstr>
      <vt:lpstr>What This Week Focuses On</vt:lpstr>
      <vt:lpstr>Who Are Building Safety Professionals?</vt:lpstr>
      <vt:lpstr>Examples of Building Safey Roles</vt:lpstr>
      <vt:lpstr>What These Professionals Do</vt:lpstr>
      <vt:lpstr>Why Their Work Matters</vt:lpstr>
      <vt:lpstr>When to Contact Your Building Department</vt:lpstr>
      <vt:lpstr>What Building Code Officials Do for You</vt:lpstr>
      <vt:lpstr>Careers in Building Safety</vt:lpstr>
      <vt:lpstr>What Makes This Field Unique</vt:lpstr>
      <vt:lpstr>Raising Awareness &amp; Getting Involved</vt:lpstr>
      <vt:lpstr>Building Safety Starts with People</vt:lpstr>
    </vt:vector>
  </TitlesOfParts>
  <Company>County of El Dorado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Cara L. Bishop</dc:creator>
  <cp:lastModifiedBy>Cara L. Bishop</cp:lastModifiedBy>
  <cp:revision>1</cp:revision>
  <dcterms:created xsi:type="dcterms:W3CDTF">2026-04-08T15:25:37Z</dcterms:created>
  <dcterms:modified xsi:type="dcterms:W3CDTF">2026-04-29T13:48:58Z</dcterms:modified>
</cp:coreProperties>
</file>