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26" r:id="rId4"/>
  </p:sldMasterIdLst>
  <p:notesMasterIdLst>
    <p:notesMasterId r:id="rId28"/>
  </p:notesMasterIdLst>
  <p:sldIdLst>
    <p:sldId id="256" r:id="rId5"/>
    <p:sldId id="349" r:id="rId6"/>
    <p:sldId id="336" r:id="rId7"/>
    <p:sldId id="385" r:id="rId8"/>
    <p:sldId id="386" r:id="rId9"/>
    <p:sldId id="325" r:id="rId10"/>
    <p:sldId id="353" r:id="rId11"/>
    <p:sldId id="323" r:id="rId12"/>
    <p:sldId id="330" r:id="rId13"/>
    <p:sldId id="339" r:id="rId14"/>
    <p:sldId id="359" r:id="rId15"/>
    <p:sldId id="358" r:id="rId16"/>
    <p:sldId id="360" r:id="rId17"/>
    <p:sldId id="328" r:id="rId18"/>
    <p:sldId id="375" r:id="rId19"/>
    <p:sldId id="376" r:id="rId20"/>
    <p:sldId id="377" r:id="rId21"/>
    <p:sldId id="387" r:id="rId22"/>
    <p:sldId id="388" r:id="rId23"/>
    <p:sldId id="389" r:id="rId24"/>
    <p:sldId id="390" r:id="rId25"/>
    <p:sldId id="378" r:id="rId26"/>
    <p:sldId id="350" r:id="rId27"/>
  </p:sldIdLst>
  <p:sldSz cx="12192000" cy="6858000"/>
  <p:notesSz cx="7102475" cy="93884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E99216-9966-8E0F-19F9-FF78734710A7}" name="Claire Mei" initials="" userId="S::cmei@up-partners.com::4b3b6bf2-1bbe-451d-b109-d377554ba7ac" providerId="AD"/>
  <p188:author id="{57E9CD19-42A8-FE87-F12E-8EDFAC92CDD6}" name="Shimko, Anna C." initials="SA" userId="S::ashimko_bwslaw.com#ext#@urbanplanningpartners.onmicrosoft.com::55c2f443-a495-4681-9153-e7fb9f72c1a0" providerId="AD"/>
  <p188:author id="{56870829-9EA3-0147-52B6-A0C66693E162}" name="Hannah Chan Smyth" initials="HC" userId="S::HChanSmyth@up-partners.com::d05d786f-dfa1-4005-9794-7a92df93ac35" providerId="AD"/>
  <p188:author id="{B5C08C34-A53C-01F2-0976-EE3DA9B0CEDB}" name="LaBonge,Stephen" initials="La" userId="S::slabonge_northwestatlantic.com#ext#@urbanplanningpartners.onmicrosoft.com::5bc4baa2-e2f7-4f22-8291-39f2d9d7f71c" providerId="AD"/>
  <p188:author id="{AEC90942-3540-5E35-963B-1F47CC8918EF}" name="Siena Moca" initials="SM" userId="S::smoca_ramboll.com#ext#@urbanplanningpartners.onmicrosoft.com::1d7f7ab2-7a6a-44d7-92be-225bb18ff6d3" providerId="AD"/>
  <p188:author id="{F0B72076-2ACB-3120-5F22-D8A04E091F91}" name="Lynette Dias" initials="LD" userId="S::ldias@up-partners.com::2c341493-5e87-46d8-8133-d5ea09294fff" providerId="AD"/>
  <p188:author id="{FED82895-9216-9E8F-FF32-7C2B0E3E67B3}" name="Cameron W. Welch" initials="CW" userId="S::CWelch@edcgov.us::e917576e-3bd2-4f7c-b1c6-a7b27faf2d59" providerId="AD"/>
  <p188:author id="{C0D35DBF-9F4E-F0D4-AE11-AFE3DFC97B7F}" name="Amy Lopez" initials="AL" userId="S::alopez_kittelson.com#ext#@urbanplanningpartners.onmicrosoft.com::09b71d1e-ab77-4fe4-9a6b-26207a47244f" providerId="AD"/>
  <p188:author id="{AB03A9C8-822F-645B-3C5F-8DF544C8A179}" name="Pat Angell" initials="PA" userId="S::pat.angell@ascent.inc::3d3c8025-2c9d-4d3c-9334-aac6e235f771" providerId="AD"/>
  <p188:author id="{06B55DD0-3D22-FA91-3B95-F9373C760A20}" name="Lynette " initials="LD" userId="Lynette "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mme" initials="" lastIdx="6" clrIdx="0"/>
  <p:cmAuthor id="2" name="Gina L. Hamilton" initial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5D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7845" autoAdjust="0"/>
  </p:normalViewPr>
  <p:slideViewPr>
    <p:cSldViewPr snapToGrid="0">
      <p:cViewPr varScale="1">
        <p:scale>
          <a:sx n="64" d="100"/>
          <a:sy n="64" d="100"/>
        </p:scale>
        <p:origin x="1397" y="62"/>
      </p:cViewPr>
      <p:guideLst>
        <p:guide orient="horz" pos="2160"/>
        <p:guide pos="3840"/>
      </p:guideLst>
    </p:cSldViewPr>
  </p:slideViewPr>
  <p:outlineViewPr>
    <p:cViewPr>
      <p:scale>
        <a:sx n="33" d="100"/>
        <a:sy n="33" d="100"/>
      </p:scale>
      <p:origin x="0" y="-5813"/>
    </p:cViewPr>
  </p:outlineViewPr>
  <p:notesTextViewPr>
    <p:cViewPr>
      <p:scale>
        <a:sx n="1" d="1"/>
        <a:sy n="1" d="1"/>
      </p:scale>
      <p:origin x="0" y="0"/>
    </p:cViewPr>
  </p:notesTextViewPr>
  <p:notesViewPr>
    <p:cSldViewPr snapToGrid="0">
      <p:cViewPr varScale="1">
        <p:scale>
          <a:sx n="58" d="100"/>
          <a:sy n="58" d="100"/>
        </p:scale>
        <p:origin x="3197"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0653A-E0B9-C5BD-1C39-1E52AF1D3CF7}"/>
              </a:ext>
            </a:extLst>
          </p:cNvPr>
          <p:cNvSpPr>
            <a:spLocks noGrp="1"/>
          </p:cNvSpPr>
          <p:nvPr>
            <p:ph type="hdr" sz="quarter"/>
          </p:nvPr>
        </p:nvSpPr>
        <p:spPr>
          <a:xfrm>
            <a:off x="0" y="0"/>
            <a:ext cx="3078383" cy="471348"/>
          </a:xfrm>
          <a:prstGeom prst="rect">
            <a:avLst/>
          </a:prstGeom>
        </p:spPr>
        <p:txBody>
          <a:bodyPr vert="horz" lIns="94207" tIns="47103" rIns="94207" bIns="47103" rtlCol="0"/>
          <a:lstStyle>
            <a:lvl1pPr algn="l" eaLnBrk="1" fontAlgn="auto" hangingPunct="1">
              <a:spcBef>
                <a:spcPts val="0"/>
              </a:spcBef>
              <a:spcAft>
                <a:spcPts val="0"/>
              </a:spcAft>
              <a:defRPr sz="1300">
                <a:latin typeface="+mn-lt"/>
                <a:cs typeface="+mn-cs"/>
              </a:defRPr>
            </a:lvl1pPr>
          </a:lstStyle>
          <a:p>
            <a:pPr>
              <a:defRPr/>
            </a:pPr>
            <a:endParaRPr lang="en-US" dirty="0"/>
          </a:p>
        </p:txBody>
      </p:sp>
      <p:sp>
        <p:nvSpPr>
          <p:cNvPr id="3" name="Date Placeholder 2">
            <a:extLst>
              <a:ext uri="{FF2B5EF4-FFF2-40B4-BE49-F238E27FC236}">
                <a16:creationId xmlns:a16="http://schemas.microsoft.com/office/drawing/2014/main" id="{37E67B4C-D2B5-659B-06CD-4E24DCF0AEB2}"/>
              </a:ext>
            </a:extLst>
          </p:cNvPr>
          <p:cNvSpPr>
            <a:spLocks noGrp="1"/>
          </p:cNvSpPr>
          <p:nvPr>
            <p:ph type="dt" idx="1"/>
          </p:nvPr>
        </p:nvSpPr>
        <p:spPr>
          <a:xfrm>
            <a:off x="4022485" y="0"/>
            <a:ext cx="3078383" cy="471348"/>
          </a:xfrm>
          <a:prstGeom prst="rect">
            <a:avLst/>
          </a:prstGeom>
        </p:spPr>
        <p:txBody>
          <a:bodyPr vert="horz" lIns="94207" tIns="47103" rIns="94207" bIns="47103" rtlCol="0"/>
          <a:lstStyle>
            <a:lvl1pPr algn="r" eaLnBrk="1" fontAlgn="auto" hangingPunct="1">
              <a:spcBef>
                <a:spcPts val="0"/>
              </a:spcBef>
              <a:spcAft>
                <a:spcPts val="0"/>
              </a:spcAft>
              <a:defRPr sz="1300">
                <a:latin typeface="+mn-lt"/>
                <a:cs typeface="+mn-cs"/>
              </a:defRPr>
            </a:lvl1pPr>
          </a:lstStyle>
          <a:p>
            <a:pPr>
              <a:defRPr/>
            </a:pPr>
            <a:fld id="{F3B47450-37FC-4266-8DF0-0D64936F190B}" type="datetimeFigureOut">
              <a:rPr lang="en-US"/>
              <a:pPr>
                <a:defRPr/>
              </a:pPr>
              <a:t>3/4/2026</a:t>
            </a:fld>
            <a:endParaRPr lang="en-US" dirty="0"/>
          </a:p>
        </p:txBody>
      </p:sp>
      <p:sp>
        <p:nvSpPr>
          <p:cNvPr id="4" name="Slide Image Placeholder 3">
            <a:extLst>
              <a:ext uri="{FF2B5EF4-FFF2-40B4-BE49-F238E27FC236}">
                <a16:creationId xmlns:a16="http://schemas.microsoft.com/office/drawing/2014/main" id="{3CD7B4A2-A87A-EC96-F39F-856051EDBB46}"/>
              </a:ext>
            </a:extLst>
          </p:cNvPr>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07" tIns="47103" rIns="94207" bIns="47103" rtlCol="0" anchor="ctr"/>
          <a:lstStyle/>
          <a:p>
            <a:pPr lvl="0"/>
            <a:endParaRPr lang="en-US" noProof="0" dirty="0"/>
          </a:p>
        </p:txBody>
      </p:sp>
      <p:sp>
        <p:nvSpPr>
          <p:cNvPr id="5" name="Notes Placeholder 4">
            <a:extLst>
              <a:ext uri="{FF2B5EF4-FFF2-40B4-BE49-F238E27FC236}">
                <a16:creationId xmlns:a16="http://schemas.microsoft.com/office/drawing/2014/main" id="{79D67941-4569-CCBD-28B6-C91D03682299}"/>
              </a:ext>
            </a:extLst>
          </p:cNvPr>
          <p:cNvSpPr>
            <a:spLocks noGrp="1"/>
          </p:cNvSpPr>
          <p:nvPr>
            <p:ph type="body" sz="quarter" idx="3"/>
          </p:nvPr>
        </p:nvSpPr>
        <p:spPr>
          <a:xfrm>
            <a:off x="710891" y="4517883"/>
            <a:ext cx="5680693" cy="3697033"/>
          </a:xfrm>
          <a:prstGeom prst="rect">
            <a:avLst/>
          </a:prstGeom>
        </p:spPr>
        <p:txBody>
          <a:bodyPr vert="horz" lIns="94207" tIns="47103" rIns="94207" bIns="4710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27BEDEE-9726-BE59-B0B4-911BC89ADC69}"/>
              </a:ext>
            </a:extLst>
          </p:cNvPr>
          <p:cNvSpPr>
            <a:spLocks noGrp="1"/>
          </p:cNvSpPr>
          <p:nvPr>
            <p:ph type="ftr" sz="quarter" idx="4"/>
          </p:nvPr>
        </p:nvSpPr>
        <p:spPr>
          <a:xfrm>
            <a:off x="0" y="8917128"/>
            <a:ext cx="3078383" cy="471348"/>
          </a:xfrm>
          <a:prstGeom prst="rect">
            <a:avLst/>
          </a:prstGeom>
        </p:spPr>
        <p:txBody>
          <a:bodyPr vert="horz" lIns="94207" tIns="47103" rIns="94207" bIns="47103" rtlCol="0" anchor="b"/>
          <a:lstStyle>
            <a:lvl1pPr algn="l" eaLnBrk="1" fontAlgn="auto" hangingPunct="1">
              <a:spcBef>
                <a:spcPts val="0"/>
              </a:spcBef>
              <a:spcAft>
                <a:spcPts val="0"/>
              </a:spcAft>
              <a:defRPr sz="1300">
                <a:latin typeface="+mn-lt"/>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34A7D01B-5D27-F99D-3898-AE3B2D438853}"/>
              </a:ext>
            </a:extLst>
          </p:cNvPr>
          <p:cNvSpPr>
            <a:spLocks noGrp="1"/>
          </p:cNvSpPr>
          <p:nvPr>
            <p:ph type="sldNum" sz="quarter" idx="5"/>
          </p:nvPr>
        </p:nvSpPr>
        <p:spPr>
          <a:xfrm>
            <a:off x="4022485" y="8917128"/>
            <a:ext cx="3078383" cy="471348"/>
          </a:xfrm>
          <a:prstGeom prst="rect">
            <a:avLst/>
          </a:prstGeom>
        </p:spPr>
        <p:txBody>
          <a:bodyPr vert="horz" wrap="square" lIns="94207" tIns="47103" rIns="94207" bIns="47103"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E585EB5B-57CC-45EE-8BC8-943E3F9F832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EE0CD376-98D8-63A8-B14A-BAD981D9E1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147" name="Notes Placeholder 2">
            <a:extLst>
              <a:ext uri="{FF2B5EF4-FFF2-40B4-BE49-F238E27FC236}">
                <a16:creationId xmlns:a16="http://schemas.microsoft.com/office/drawing/2014/main" id="{E333E8DC-E514-59DC-8F22-135AF40C02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8" name="Slide Number Placeholder 3">
            <a:extLst>
              <a:ext uri="{FF2B5EF4-FFF2-40B4-BE49-F238E27FC236}">
                <a16:creationId xmlns:a16="http://schemas.microsoft.com/office/drawing/2014/main" id="{CFDAA3C4-E5D1-BB4F-FD25-1165E17217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C750BF6-862A-4C6E-B330-566B8A1C9360}" type="slidenum">
              <a:rPr lang="en-US" altLang="en-US" smtClean="0">
                <a:latin typeface="Calibri" panose="020F0502020204030204" pitchFamily="34" charset="0"/>
              </a:rPr>
              <a:pPr/>
              <a:t>1</a:t>
            </a:fld>
            <a:endParaRPr lang="en-US" altLang="en-US"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85EB5B-57CC-45EE-8BC8-943E3F9F8321}" type="slidenum">
              <a:rPr lang="en-US" altLang="en-US" smtClean="0"/>
              <a:pPr>
                <a:defRPr/>
              </a:pPr>
              <a:t>10</a:t>
            </a:fld>
            <a:endParaRPr lang="en-US" altLang="en-US" dirty="0"/>
          </a:p>
        </p:txBody>
      </p:sp>
    </p:spTree>
    <p:extLst>
      <p:ext uri="{BB962C8B-B14F-4D97-AF65-F5344CB8AC3E}">
        <p14:creationId xmlns:p14="http://schemas.microsoft.com/office/powerpoint/2010/main" val="249179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771D8-8D18-B713-4F55-9EDB7AE0B374}"/>
            </a:ext>
          </a:extLst>
        </p:cNvPr>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87B4A81-13E2-6FEA-332B-A421E7FD51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459" name="Notes Placeholder 2">
            <a:extLst>
              <a:ext uri="{FF2B5EF4-FFF2-40B4-BE49-F238E27FC236}">
                <a16:creationId xmlns:a16="http://schemas.microsoft.com/office/drawing/2014/main" id="{BFC3782C-A2BF-9194-E6F0-C6AA276D34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460" name="Slide Number Placeholder 3">
            <a:extLst>
              <a:ext uri="{FF2B5EF4-FFF2-40B4-BE49-F238E27FC236}">
                <a16:creationId xmlns:a16="http://schemas.microsoft.com/office/drawing/2014/main" id="{9493065A-F971-8410-F64F-E87E7DDAAD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558F09-AECA-448D-8AC0-30E9F3C049C0}" type="slidenum">
              <a:rPr lang="en-US" altLang="en-US" smtClean="0">
                <a:latin typeface="Calibri" panose="020F0502020204030204" pitchFamily="34" charset="0"/>
              </a:rPr>
              <a:pPr/>
              <a:t>11</a:t>
            </a:fld>
            <a:endParaRPr lang="en-US" altLang="en-US" dirty="0">
              <a:latin typeface="Calibri" panose="020F0502020204030204" pitchFamily="34" charset="0"/>
            </a:endParaRPr>
          </a:p>
        </p:txBody>
      </p:sp>
    </p:spTree>
    <p:extLst>
      <p:ext uri="{BB962C8B-B14F-4D97-AF65-F5344CB8AC3E}">
        <p14:creationId xmlns:p14="http://schemas.microsoft.com/office/powerpoint/2010/main" val="109638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64E77-A3FA-8126-5E03-F7CB645E0844}"/>
            </a:ext>
          </a:extLst>
        </p:cNvPr>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20CFF64-0FF7-8B6C-7D0E-D9556684F6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459" name="Notes Placeholder 2">
            <a:extLst>
              <a:ext uri="{FF2B5EF4-FFF2-40B4-BE49-F238E27FC236}">
                <a16:creationId xmlns:a16="http://schemas.microsoft.com/office/drawing/2014/main" id="{0B98D9BD-81F3-5788-6595-066761DCCD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460" name="Slide Number Placeholder 3">
            <a:extLst>
              <a:ext uri="{FF2B5EF4-FFF2-40B4-BE49-F238E27FC236}">
                <a16:creationId xmlns:a16="http://schemas.microsoft.com/office/drawing/2014/main" id="{55264A90-704C-9E64-0D25-7268F157C6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558F09-AECA-448D-8AC0-30E9F3C049C0}" type="slidenum">
              <a:rPr lang="en-US" altLang="en-US" smtClean="0">
                <a:latin typeface="Calibri" panose="020F0502020204030204" pitchFamily="34" charset="0"/>
              </a:rPr>
              <a:pPr/>
              <a:t>12</a:t>
            </a:fld>
            <a:endParaRPr lang="en-US" altLang="en-US" dirty="0">
              <a:latin typeface="Calibri" panose="020F0502020204030204" pitchFamily="34" charset="0"/>
            </a:endParaRPr>
          </a:p>
        </p:txBody>
      </p:sp>
    </p:spTree>
    <p:extLst>
      <p:ext uri="{BB962C8B-B14F-4D97-AF65-F5344CB8AC3E}">
        <p14:creationId xmlns:p14="http://schemas.microsoft.com/office/powerpoint/2010/main" val="447528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FFD2B-34D0-D186-A80D-4D4CADCE05B7}"/>
            </a:ext>
          </a:extLst>
        </p:cNvPr>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E1E5D3E5-91C2-3020-F43B-8A8038E76C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459" name="Notes Placeholder 2">
            <a:extLst>
              <a:ext uri="{FF2B5EF4-FFF2-40B4-BE49-F238E27FC236}">
                <a16:creationId xmlns:a16="http://schemas.microsoft.com/office/drawing/2014/main" id="{0398537A-566F-FA96-6804-C8AE844BBA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460" name="Slide Number Placeholder 3">
            <a:extLst>
              <a:ext uri="{FF2B5EF4-FFF2-40B4-BE49-F238E27FC236}">
                <a16:creationId xmlns:a16="http://schemas.microsoft.com/office/drawing/2014/main" id="{8CD7E007-69BA-5B3B-5D55-DA70D64CCC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558F09-AECA-448D-8AC0-30E9F3C049C0}" type="slidenum">
              <a:rPr lang="en-US" altLang="en-US" smtClean="0">
                <a:latin typeface="Calibri" panose="020F0502020204030204" pitchFamily="34" charset="0"/>
              </a:rPr>
              <a:pPr/>
              <a:t>13</a:t>
            </a:fld>
            <a:endParaRPr lang="en-US" altLang="en-US" dirty="0">
              <a:latin typeface="Calibri" panose="020F0502020204030204" pitchFamily="34" charset="0"/>
            </a:endParaRPr>
          </a:p>
        </p:txBody>
      </p:sp>
    </p:spTree>
    <p:extLst>
      <p:ext uri="{BB962C8B-B14F-4D97-AF65-F5344CB8AC3E}">
        <p14:creationId xmlns:p14="http://schemas.microsoft.com/office/powerpoint/2010/main" val="3804746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2B11365A-7B0F-A474-0F76-8688C6FD54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 name="Notes Placeholder 2">
            <a:extLst>
              <a:ext uri="{FF2B5EF4-FFF2-40B4-BE49-F238E27FC236}">
                <a16:creationId xmlns:a16="http://schemas.microsoft.com/office/drawing/2014/main" id="{035F87D0-C53E-1DFE-F746-EE0CF223F7EC}"/>
              </a:ext>
            </a:extLst>
          </p:cNvPr>
          <p:cNvSpPr>
            <a:spLocks noGrp="1"/>
          </p:cNvSpPr>
          <p:nvPr>
            <p:ph type="body" idx="1"/>
          </p:nvPr>
        </p:nvSpPr>
        <p:spPr/>
        <p:txBody>
          <a:bodyPr/>
          <a:lstStyle/>
          <a:p>
            <a:pPr>
              <a:defRPr/>
            </a:pPr>
            <a:endParaRPr lang="en-US" dirty="0">
              <a:highlight>
                <a:srgbClr val="FFFF00"/>
              </a:highlight>
            </a:endParaRPr>
          </a:p>
        </p:txBody>
      </p:sp>
      <p:sp>
        <p:nvSpPr>
          <p:cNvPr id="24580" name="Slide Number Placeholder 3">
            <a:extLst>
              <a:ext uri="{FF2B5EF4-FFF2-40B4-BE49-F238E27FC236}">
                <a16:creationId xmlns:a16="http://schemas.microsoft.com/office/drawing/2014/main" id="{92C53CC7-F7E0-0D81-DA95-69C82A387B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CF96FD-34E9-46E0-A771-735361AABB20}" type="slidenum">
              <a:rPr lang="en-US" altLang="en-US" smtClean="0">
                <a:latin typeface="Calibri" panose="020F0502020204030204" pitchFamily="34" charset="0"/>
              </a:rPr>
              <a:pPr/>
              <a:t>14</a:t>
            </a:fld>
            <a:endParaRPr lang="en-US" altLang="en-US" dirty="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7928C-E54F-4965-DDAB-1DE4EBFD703B}"/>
            </a:ext>
          </a:extLst>
        </p:cNvPr>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66CF66D-7341-3919-1731-E2B0A7BF77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459" name="Notes Placeholder 2">
            <a:extLst>
              <a:ext uri="{FF2B5EF4-FFF2-40B4-BE49-F238E27FC236}">
                <a16:creationId xmlns:a16="http://schemas.microsoft.com/office/drawing/2014/main" id="{95F266DF-125E-7865-6B4A-606A74F10A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460" name="Slide Number Placeholder 3">
            <a:extLst>
              <a:ext uri="{FF2B5EF4-FFF2-40B4-BE49-F238E27FC236}">
                <a16:creationId xmlns:a16="http://schemas.microsoft.com/office/drawing/2014/main" id="{DB9B7C04-C606-28E0-E3A7-AF31483C8C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558F09-AECA-448D-8AC0-30E9F3C049C0}" type="slidenum">
              <a:rPr lang="en-US" altLang="en-US" smtClean="0">
                <a:latin typeface="Calibri" panose="020F0502020204030204" pitchFamily="34" charset="0"/>
              </a:rPr>
              <a:pPr/>
              <a:t>15</a:t>
            </a:fld>
            <a:endParaRPr lang="en-US" altLang="en-US" dirty="0">
              <a:latin typeface="Calibri" panose="020F0502020204030204" pitchFamily="34" charset="0"/>
            </a:endParaRPr>
          </a:p>
        </p:txBody>
      </p:sp>
    </p:spTree>
    <p:extLst>
      <p:ext uri="{BB962C8B-B14F-4D97-AF65-F5344CB8AC3E}">
        <p14:creationId xmlns:p14="http://schemas.microsoft.com/office/powerpoint/2010/main" val="2217295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BA7BD-98B1-82D8-4F8B-0BA19BDB8B20}"/>
            </a:ext>
          </a:extLst>
        </p:cNvPr>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3254EB8-806C-8BC7-DF64-2E3484698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459" name="Notes Placeholder 2">
            <a:extLst>
              <a:ext uri="{FF2B5EF4-FFF2-40B4-BE49-F238E27FC236}">
                <a16:creationId xmlns:a16="http://schemas.microsoft.com/office/drawing/2014/main" id="{03C71BC2-CA0D-41C8-3FA5-0ACC21EE7F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460" name="Slide Number Placeholder 3">
            <a:extLst>
              <a:ext uri="{FF2B5EF4-FFF2-40B4-BE49-F238E27FC236}">
                <a16:creationId xmlns:a16="http://schemas.microsoft.com/office/drawing/2014/main" id="{068AC05E-E6C2-94DF-30A7-AEBD67D666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558F09-AECA-448D-8AC0-30E9F3C049C0}" type="slidenum">
              <a:rPr lang="en-US" altLang="en-US" smtClean="0">
                <a:latin typeface="Calibri" panose="020F0502020204030204" pitchFamily="34" charset="0"/>
              </a:rPr>
              <a:pPr/>
              <a:t>16</a:t>
            </a:fld>
            <a:endParaRPr lang="en-US" altLang="en-US" dirty="0">
              <a:latin typeface="Calibri" panose="020F0502020204030204" pitchFamily="34" charset="0"/>
            </a:endParaRPr>
          </a:p>
        </p:txBody>
      </p:sp>
    </p:spTree>
    <p:extLst>
      <p:ext uri="{BB962C8B-B14F-4D97-AF65-F5344CB8AC3E}">
        <p14:creationId xmlns:p14="http://schemas.microsoft.com/office/powerpoint/2010/main" val="471882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E4703-81FB-5330-5C0B-6499FFD03536}"/>
            </a:ext>
          </a:extLst>
        </p:cNvPr>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5A350DD-755F-12D3-46C9-547EC623B1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459" name="Notes Placeholder 2">
            <a:extLst>
              <a:ext uri="{FF2B5EF4-FFF2-40B4-BE49-F238E27FC236}">
                <a16:creationId xmlns:a16="http://schemas.microsoft.com/office/drawing/2014/main" id="{DB1D9654-F1CB-7D76-D9C6-C4F5CEA1E0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460" name="Slide Number Placeholder 3">
            <a:extLst>
              <a:ext uri="{FF2B5EF4-FFF2-40B4-BE49-F238E27FC236}">
                <a16:creationId xmlns:a16="http://schemas.microsoft.com/office/drawing/2014/main" id="{20BEAA00-7D1A-7945-8A1E-57C34E4A06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558F09-AECA-448D-8AC0-30E9F3C049C0}" type="slidenum">
              <a:rPr lang="en-US" altLang="en-US" smtClean="0">
                <a:latin typeface="Calibri" panose="020F0502020204030204" pitchFamily="34" charset="0"/>
              </a:rPr>
              <a:pPr/>
              <a:t>17</a:t>
            </a:fld>
            <a:endParaRPr lang="en-US" altLang="en-US" dirty="0">
              <a:latin typeface="Calibri" panose="020F0502020204030204" pitchFamily="34" charset="0"/>
            </a:endParaRPr>
          </a:p>
        </p:txBody>
      </p:sp>
    </p:spTree>
    <p:extLst>
      <p:ext uri="{BB962C8B-B14F-4D97-AF65-F5344CB8AC3E}">
        <p14:creationId xmlns:p14="http://schemas.microsoft.com/office/powerpoint/2010/main" val="313366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D8A89-43C9-B221-B232-DAED033ED02C}"/>
            </a:ext>
          </a:extLst>
        </p:cNvPr>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C031565F-8DC1-64C8-658E-301E609A6E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 name="Notes Placeholder 2">
            <a:extLst>
              <a:ext uri="{FF2B5EF4-FFF2-40B4-BE49-F238E27FC236}">
                <a16:creationId xmlns:a16="http://schemas.microsoft.com/office/drawing/2014/main" id="{29483024-BA71-4F54-F4CF-1379C3A66670}"/>
              </a:ext>
            </a:extLst>
          </p:cNvPr>
          <p:cNvSpPr>
            <a:spLocks noGrp="1"/>
          </p:cNvSpPr>
          <p:nvPr>
            <p:ph type="body" idx="1"/>
          </p:nvPr>
        </p:nvSpPr>
        <p:spPr/>
        <p:txBody>
          <a:bodyPr/>
          <a:lstStyle/>
          <a:p>
            <a:pPr>
              <a:defRPr/>
            </a:pPr>
            <a:endParaRPr lang="en-US" altLang="en-US" b="1" u="sng" dirty="0">
              <a:solidFill>
                <a:schemeClr val="bg1"/>
              </a:solidFill>
              <a:highlight>
                <a:srgbClr val="FFFF00"/>
              </a:highlight>
            </a:endParaRPr>
          </a:p>
        </p:txBody>
      </p:sp>
      <p:sp>
        <p:nvSpPr>
          <p:cNvPr id="14340" name="Slide Number Placeholder 3">
            <a:extLst>
              <a:ext uri="{FF2B5EF4-FFF2-40B4-BE49-F238E27FC236}">
                <a16:creationId xmlns:a16="http://schemas.microsoft.com/office/drawing/2014/main" id="{9F85D7A3-D6E3-1E7E-7C33-F9A5BDDCD9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D1298C-F3AD-44A8-8301-3E4B1E9C2111}" type="slidenum">
              <a:rPr lang="en-US" altLang="en-US" smtClean="0">
                <a:latin typeface="Calibri" panose="020F0502020204030204" pitchFamily="34" charset="0"/>
              </a:rPr>
              <a:pPr/>
              <a:t>18</a:t>
            </a:fld>
            <a:endParaRPr lang="en-US" altLang="en-US" dirty="0">
              <a:latin typeface="Calibri" panose="020F0502020204030204" pitchFamily="34" charset="0"/>
            </a:endParaRPr>
          </a:p>
        </p:txBody>
      </p:sp>
    </p:spTree>
    <p:extLst>
      <p:ext uri="{BB962C8B-B14F-4D97-AF65-F5344CB8AC3E}">
        <p14:creationId xmlns:p14="http://schemas.microsoft.com/office/powerpoint/2010/main" val="2977414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EFEE3-16F8-4DDF-F134-7580E55F25F8}"/>
            </a:ext>
          </a:extLst>
        </p:cNvPr>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74624CE3-3616-C43D-A8BB-F0E915FAAA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 name="Notes Placeholder 2">
            <a:extLst>
              <a:ext uri="{FF2B5EF4-FFF2-40B4-BE49-F238E27FC236}">
                <a16:creationId xmlns:a16="http://schemas.microsoft.com/office/drawing/2014/main" id="{3E859A4C-579E-0010-DE01-EBAD38C1CA36}"/>
              </a:ext>
            </a:extLst>
          </p:cNvPr>
          <p:cNvSpPr>
            <a:spLocks noGrp="1"/>
          </p:cNvSpPr>
          <p:nvPr>
            <p:ph type="body" idx="1"/>
          </p:nvPr>
        </p:nvSpPr>
        <p:spPr/>
        <p:txBody>
          <a:bodyPr/>
          <a:lstStyle/>
          <a:p>
            <a:pPr>
              <a:defRPr/>
            </a:pPr>
            <a:endParaRPr lang="en-US" altLang="en-US" b="1" u="none" dirty="0">
              <a:solidFill>
                <a:schemeClr val="bg1"/>
              </a:solidFill>
              <a:highlight>
                <a:srgbClr val="FFFF00"/>
              </a:highlight>
            </a:endParaRPr>
          </a:p>
        </p:txBody>
      </p:sp>
      <p:sp>
        <p:nvSpPr>
          <p:cNvPr id="14340" name="Slide Number Placeholder 3">
            <a:extLst>
              <a:ext uri="{FF2B5EF4-FFF2-40B4-BE49-F238E27FC236}">
                <a16:creationId xmlns:a16="http://schemas.microsoft.com/office/drawing/2014/main" id="{1B87900B-48AA-1386-79CE-50AB35E3AF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D1298C-F3AD-44A8-8301-3E4B1E9C2111}" type="slidenum">
              <a:rPr lang="en-US" altLang="en-US" smtClean="0">
                <a:latin typeface="Calibri" panose="020F0502020204030204" pitchFamily="34" charset="0"/>
              </a:rPr>
              <a:pPr/>
              <a:t>19</a:t>
            </a:fld>
            <a:endParaRPr lang="en-US" altLang="en-US" dirty="0">
              <a:latin typeface="Calibri" panose="020F0502020204030204" pitchFamily="34" charset="0"/>
            </a:endParaRPr>
          </a:p>
        </p:txBody>
      </p:sp>
    </p:spTree>
    <p:extLst>
      <p:ext uri="{BB962C8B-B14F-4D97-AF65-F5344CB8AC3E}">
        <p14:creationId xmlns:p14="http://schemas.microsoft.com/office/powerpoint/2010/main" val="784142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C69D023D-7008-5664-7F86-D9F705E7C6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43" name="Notes Placeholder 2">
            <a:extLst>
              <a:ext uri="{FF2B5EF4-FFF2-40B4-BE49-F238E27FC236}">
                <a16:creationId xmlns:a16="http://schemas.microsoft.com/office/drawing/2014/main" id="{35CF14D3-D3B8-6668-F270-A84A689E1F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244" name="Slide Number Placeholder 3">
            <a:extLst>
              <a:ext uri="{FF2B5EF4-FFF2-40B4-BE49-F238E27FC236}">
                <a16:creationId xmlns:a16="http://schemas.microsoft.com/office/drawing/2014/main" id="{401B081D-902A-8FE9-EB84-40387F2AE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94C907-EF76-43B6-A0DB-C55674DE7DF6}" type="slidenum">
              <a:rPr lang="en-US" altLang="en-US" smtClean="0">
                <a:latin typeface="Calibri" panose="020F0502020204030204" pitchFamily="34" charset="0"/>
              </a:rPr>
              <a:pPr/>
              <a:t>2</a:t>
            </a:fld>
            <a:endParaRPr lang="en-US" altLang="en-US" dirty="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C684-98F7-7678-AD48-6A4134CC15E4}"/>
            </a:ext>
          </a:extLst>
        </p:cNvPr>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7CEB72A5-B386-E205-BBDD-80668D91B8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 name="Notes Placeholder 2">
            <a:extLst>
              <a:ext uri="{FF2B5EF4-FFF2-40B4-BE49-F238E27FC236}">
                <a16:creationId xmlns:a16="http://schemas.microsoft.com/office/drawing/2014/main" id="{CFEC46A1-2421-2AC1-15FC-AA63D7A4F8E5}"/>
              </a:ext>
            </a:extLst>
          </p:cNvPr>
          <p:cNvSpPr>
            <a:spLocks noGrp="1"/>
          </p:cNvSpPr>
          <p:nvPr>
            <p:ph type="body" idx="1"/>
          </p:nvPr>
        </p:nvSpPr>
        <p:spPr/>
        <p:txBody>
          <a:bodyPr/>
          <a:lstStyle/>
          <a:p>
            <a:pPr>
              <a:defRPr/>
            </a:pPr>
            <a:endParaRPr lang="en-US" altLang="en-US" b="1" u="none" dirty="0">
              <a:solidFill>
                <a:schemeClr val="bg1"/>
              </a:solidFill>
              <a:highlight>
                <a:srgbClr val="FFFF00"/>
              </a:highlight>
            </a:endParaRPr>
          </a:p>
        </p:txBody>
      </p:sp>
      <p:sp>
        <p:nvSpPr>
          <p:cNvPr id="14340" name="Slide Number Placeholder 3">
            <a:extLst>
              <a:ext uri="{FF2B5EF4-FFF2-40B4-BE49-F238E27FC236}">
                <a16:creationId xmlns:a16="http://schemas.microsoft.com/office/drawing/2014/main" id="{656F5D2A-80A6-8488-F4EB-44D5ACD12C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D1298C-F3AD-44A8-8301-3E4B1E9C2111}" type="slidenum">
              <a:rPr lang="en-US" altLang="en-US" smtClean="0">
                <a:latin typeface="Calibri" panose="020F0502020204030204" pitchFamily="34" charset="0"/>
              </a:rPr>
              <a:pPr/>
              <a:t>20</a:t>
            </a:fld>
            <a:endParaRPr lang="en-US" altLang="en-US" dirty="0">
              <a:latin typeface="Calibri" panose="020F0502020204030204" pitchFamily="34" charset="0"/>
            </a:endParaRPr>
          </a:p>
        </p:txBody>
      </p:sp>
    </p:spTree>
    <p:extLst>
      <p:ext uri="{BB962C8B-B14F-4D97-AF65-F5344CB8AC3E}">
        <p14:creationId xmlns:p14="http://schemas.microsoft.com/office/powerpoint/2010/main" val="100043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9312A-AC5F-2AF8-BF2F-B4D54D2FA796}"/>
            </a:ext>
          </a:extLst>
        </p:cNvPr>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983596C9-41C5-D95C-0E83-8A8CDCB420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 name="Notes Placeholder 2">
            <a:extLst>
              <a:ext uri="{FF2B5EF4-FFF2-40B4-BE49-F238E27FC236}">
                <a16:creationId xmlns:a16="http://schemas.microsoft.com/office/drawing/2014/main" id="{29699377-B746-D938-95F5-90429C15B1F4}"/>
              </a:ext>
            </a:extLst>
          </p:cNvPr>
          <p:cNvSpPr>
            <a:spLocks noGrp="1"/>
          </p:cNvSpPr>
          <p:nvPr>
            <p:ph type="body" idx="1"/>
          </p:nvPr>
        </p:nvSpPr>
        <p:spPr/>
        <p:txBody>
          <a:bodyPr/>
          <a:lstStyle/>
          <a:p>
            <a:pPr>
              <a:defRPr/>
            </a:pPr>
            <a:endParaRPr lang="en-US" altLang="en-US" b="1" u="none" dirty="0">
              <a:solidFill>
                <a:schemeClr val="bg1"/>
              </a:solidFill>
              <a:highlight>
                <a:srgbClr val="FFFF00"/>
              </a:highlight>
            </a:endParaRPr>
          </a:p>
        </p:txBody>
      </p:sp>
      <p:sp>
        <p:nvSpPr>
          <p:cNvPr id="14340" name="Slide Number Placeholder 3">
            <a:extLst>
              <a:ext uri="{FF2B5EF4-FFF2-40B4-BE49-F238E27FC236}">
                <a16:creationId xmlns:a16="http://schemas.microsoft.com/office/drawing/2014/main" id="{BDA9AE0A-23B4-EC0E-2B74-FF730ADC2B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D1298C-F3AD-44A8-8301-3E4B1E9C2111}" type="slidenum">
              <a:rPr lang="en-US" altLang="en-US" smtClean="0">
                <a:latin typeface="Calibri" panose="020F0502020204030204" pitchFamily="34" charset="0"/>
              </a:rPr>
              <a:pPr/>
              <a:t>21</a:t>
            </a:fld>
            <a:endParaRPr lang="en-US" altLang="en-US" dirty="0">
              <a:latin typeface="Calibri" panose="020F0502020204030204" pitchFamily="34" charset="0"/>
            </a:endParaRPr>
          </a:p>
        </p:txBody>
      </p:sp>
    </p:spTree>
    <p:extLst>
      <p:ext uri="{BB962C8B-B14F-4D97-AF65-F5344CB8AC3E}">
        <p14:creationId xmlns:p14="http://schemas.microsoft.com/office/powerpoint/2010/main" val="412511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537D8-DFAB-1811-4B0E-A4F2BC9E3DC1}"/>
            </a:ext>
          </a:extLst>
        </p:cNvPr>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F21B5B6F-5752-A270-C5B6-A90278402E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531" name="Notes Placeholder 2">
            <a:extLst>
              <a:ext uri="{FF2B5EF4-FFF2-40B4-BE49-F238E27FC236}">
                <a16:creationId xmlns:a16="http://schemas.microsoft.com/office/drawing/2014/main" id="{7B390F6B-C173-6C4F-A90C-10EA1722B8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2532" name="Slide Number Placeholder 3">
            <a:extLst>
              <a:ext uri="{FF2B5EF4-FFF2-40B4-BE49-F238E27FC236}">
                <a16:creationId xmlns:a16="http://schemas.microsoft.com/office/drawing/2014/main" id="{C31094A3-DA47-653C-755F-DAECA9253B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42CEA8-C80A-4C94-9F21-A5CC03EE3A4B}" type="slidenum">
              <a:rPr lang="en-US" altLang="en-US" smtClean="0">
                <a:latin typeface="Calibri" panose="020F0502020204030204" pitchFamily="34" charset="0"/>
              </a:rPr>
              <a:pPr/>
              <a:t>22</a:t>
            </a:fld>
            <a:endParaRPr lang="en-US" altLang="en-US" dirty="0">
              <a:latin typeface="Calibri" panose="020F0502020204030204" pitchFamily="34" charset="0"/>
            </a:endParaRPr>
          </a:p>
        </p:txBody>
      </p:sp>
    </p:spTree>
    <p:extLst>
      <p:ext uri="{BB962C8B-B14F-4D97-AF65-F5344CB8AC3E}">
        <p14:creationId xmlns:p14="http://schemas.microsoft.com/office/powerpoint/2010/main" val="3436629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B78459F0-131C-B169-65F3-4C574FA3C3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0723" name="Notes Placeholder 2">
            <a:extLst>
              <a:ext uri="{FF2B5EF4-FFF2-40B4-BE49-F238E27FC236}">
                <a16:creationId xmlns:a16="http://schemas.microsoft.com/office/drawing/2014/main" id="{4FA6CEA9-8EAD-E87F-6E44-6816AEBD6A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0724" name="Slide Number Placeholder 3">
            <a:extLst>
              <a:ext uri="{FF2B5EF4-FFF2-40B4-BE49-F238E27FC236}">
                <a16:creationId xmlns:a16="http://schemas.microsoft.com/office/drawing/2014/main" id="{AA91916D-4B60-6025-6FC1-479B6CD3ED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204D727-4001-4D89-B825-243A75200F00}" type="slidenum">
              <a:rPr lang="en-US" altLang="en-US" smtClean="0">
                <a:latin typeface="Calibri" panose="020F0502020204030204" pitchFamily="34" charset="0"/>
              </a:rPr>
              <a:pPr/>
              <a:t>23</a:t>
            </a:fld>
            <a:endParaRPr lang="en-US" altLang="en-US"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48E9DEDC-1065-DD16-93F6-8EBA7198C2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 name="Notes Placeholder 2">
            <a:extLst>
              <a:ext uri="{FF2B5EF4-FFF2-40B4-BE49-F238E27FC236}">
                <a16:creationId xmlns:a16="http://schemas.microsoft.com/office/drawing/2014/main" id="{BC35A47C-72E4-5E8F-50CB-881B6E2E62A9}"/>
              </a:ext>
            </a:extLst>
          </p:cNvPr>
          <p:cNvSpPr>
            <a:spLocks noGrp="1"/>
          </p:cNvSpPr>
          <p:nvPr>
            <p:ph type="body" idx="1"/>
          </p:nvPr>
        </p:nvSpPr>
        <p:spPr/>
        <p:txBody>
          <a:bodyPr/>
          <a:lstStyle/>
          <a:p>
            <a:pPr>
              <a:defRPr/>
            </a:pPr>
            <a:endParaRPr lang="en-US" dirty="0">
              <a:highlight>
                <a:srgbClr val="FFFF00"/>
              </a:highlight>
            </a:endParaRPr>
          </a:p>
        </p:txBody>
      </p:sp>
      <p:sp>
        <p:nvSpPr>
          <p:cNvPr id="14340" name="Slide Number Placeholder 3">
            <a:extLst>
              <a:ext uri="{FF2B5EF4-FFF2-40B4-BE49-F238E27FC236}">
                <a16:creationId xmlns:a16="http://schemas.microsoft.com/office/drawing/2014/main" id="{6C72A822-40E6-35CD-BCDB-B1BF51AEEC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D1298C-F3AD-44A8-8301-3E4B1E9C2111}" type="slidenum">
              <a:rPr lang="en-US" altLang="en-US" smtClean="0">
                <a:latin typeface="Calibri" panose="020F0502020204030204" pitchFamily="34" charset="0"/>
              </a:rPr>
              <a:pPr/>
              <a:t>3</a:t>
            </a:fld>
            <a:endParaRPr lang="en-US" altLang="en-US" dirty="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D002B-8AA7-CEA4-820A-870BFAF2C6C6}"/>
            </a:ext>
          </a:extLst>
        </p:cNvPr>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86097B9F-D330-5DF3-E807-E18B9E4F69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 name="Notes Placeholder 2">
            <a:extLst>
              <a:ext uri="{FF2B5EF4-FFF2-40B4-BE49-F238E27FC236}">
                <a16:creationId xmlns:a16="http://schemas.microsoft.com/office/drawing/2014/main" id="{EC232FA4-A6A1-4190-DA8A-6E51E95ACCC5}"/>
              </a:ext>
            </a:extLst>
          </p:cNvPr>
          <p:cNvSpPr>
            <a:spLocks noGrp="1"/>
          </p:cNvSpPr>
          <p:nvPr>
            <p:ph type="body" idx="1"/>
          </p:nvPr>
        </p:nvSpPr>
        <p:spPr/>
        <p:txBody>
          <a:bodyPr/>
          <a:lstStyle/>
          <a:p>
            <a:pPr>
              <a:defRPr/>
            </a:pPr>
            <a:endParaRPr lang="en-US" altLang="en-US" b="1" u="sng" dirty="0">
              <a:solidFill>
                <a:schemeClr val="bg1"/>
              </a:solidFill>
              <a:highlight>
                <a:srgbClr val="FFFF00"/>
              </a:highlight>
            </a:endParaRPr>
          </a:p>
        </p:txBody>
      </p:sp>
      <p:sp>
        <p:nvSpPr>
          <p:cNvPr id="14340" name="Slide Number Placeholder 3">
            <a:extLst>
              <a:ext uri="{FF2B5EF4-FFF2-40B4-BE49-F238E27FC236}">
                <a16:creationId xmlns:a16="http://schemas.microsoft.com/office/drawing/2014/main" id="{BC1916CA-CA3A-26DF-9A65-E579BB9AEF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D1298C-F3AD-44A8-8301-3E4B1E9C2111}" type="slidenum">
              <a:rPr lang="en-US" altLang="en-US" smtClean="0">
                <a:latin typeface="Calibri" panose="020F0502020204030204" pitchFamily="34" charset="0"/>
              </a:rPr>
              <a:pPr/>
              <a:t>4</a:t>
            </a:fld>
            <a:endParaRPr lang="en-US" altLang="en-US" dirty="0">
              <a:latin typeface="Calibri" panose="020F0502020204030204" pitchFamily="34" charset="0"/>
            </a:endParaRPr>
          </a:p>
        </p:txBody>
      </p:sp>
    </p:spTree>
    <p:extLst>
      <p:ext uri="{BB962C8B-B14F-4D97-AF65-F5344CB8AC3E}">
        <p14:creationId xmlns:p14="http://schemas.microsoft.com/office/powerpoint/2010/main" val="2363999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85EB5B-57CC-45EE-8BC8-943E3F9F8321}" type="slidenum">
              <a:rPr lang="en-US" altLang="en-US" smtClean="0"/>
              <a:pPr>
                <a:defRPr/>
              </a:pPr>
              <a:t>5</a:t>
            </a:fld>
            <a:endParaRPr lang="en-US" altLang="en-US" dirty="0"/>
          </a:p>
        </p:txBody>
      </p:sp>
    </p:spTree>
    <p:extLst>
      <p:ext uri="{BB962C8B-B14F-4D97-AF65-F5344CB8AC3E}">
        <p14:creationId xmlns:p14="http://schemas.microsoft.com/office/powerpoint/2010/main" val="214235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3A5CF2D-0FE9-3F38-3043-51E791FD3F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 name="Notes Placeholder 2">
            <a:extLst>
              <a:ext uri="{FF2B5EF4-FFF2-40B4-BE49-F238E27FC236}">
                <a16:creationId xmlns:a16="http://schemas.microsoft.com/office/drawing/2014/main" id="{A7016AA4-74D2-40DA-EE25-2BE8B707EAF8}"/>
              </a:ext>
            </a:extLst>
          </p:cNvPr>
          <p:cNvSpPr>
            <a:spLocks noGrp="1"/>
          </p:cNvSpPr>
          <p:nvPr>
            <p:ph type="body" idx="1"/>
          </p:nvPr>
        </p:nvSpPr>
        <p:spPr/>
        <p:txBody>
          <a:bodyPr/>
          <a:lstStyle/>
          <a:p>
            <a:pPr>
              <a:defRPr/>
            </a:pPr>
            <a:endParaRPr lang="en-US" dirty="0">
              <a:highlight>
                <a:srgbClr val="FFFF00"/>
              </a:highlight>
            </a:endParaRPr>
          </a:p>
        </p:txBody>
      </p:sp>
      <p:sp>
        <p:nvSpPr>
          <p:cNvPr id="16388" name="Slide Number Placeholder 3">
            <a:extLst>
              <a:ext uri="{FF2B5EF4-FFF2-40B4-BE49-F238E27FC236}">
                <a16:creationId xmlns:a16="http://schemas.microsoft.com/office/drawing/2014/main" id="{8009C661-2EBA-53EB-16BA-13008AA123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F93ACB-3742-4998-A3D0-D7FBE6FEB67B}" type="slidenum">
              <a:rPr lang="en-US" altLang="en-US" smtClean="0">
                <a:latin typeface="Calibri" panose="020F0502020204030204" pitchFamily="34" charset="0"/>
              </a:rPr>
              <a:pPr/>
              <a:t>6</a:t>
            </a:fld>
            <a:endParaRPr lang="en-US" altLang="en-US" dirty="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7E07E-44BD-592D-791B-C5B63B164102}"/>
            </a:ext>
          </a:extLst>
        </p:cNvPr>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7DF781E-E4DB-9187-98FE-0C52EC7CE9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 name="Notes Placeholder 2">
            <a:extLst>
              <a:ext uri="{FF2B5EF4-FFF2-40B4-BE49-F238E27FC236}">
                <a16:creationId xmlns:a16="http://schemas.microsoft.com/office/drawing/2014/main" id="{3008C990-5FFF-E1BE-A140-144781EFEA82}"/>
              </a:ext>
            </a:extLst>
          </p:cNvPr>
          <p:cNvSpPr>
            <a:spLocks noGrp="1"/>
          </p:cNvSpPr>
          <p:nvPr>
            <p:ph type="body" idx="1"/>
          </p:nvPr>
        </p:nvSpPr>
        <p:spPr/>
        <p:txBody>
          <a:bodyPr/>
          <a:lstStyle/>
          <a:p>
            <a:pPr>
              <a:defRPr/>
            </a:pPr>
            <a:endParaRPr lang="en-US" dirty="0">
              <a:highlight>
                <a:srgbClr val="FFFF00"/>
              </a:highlight>
            </a:endParaRPr>
          </a:p>
        </p:txBody>
      </p:sp>
      <p:sp>
        <p:nvSpPr>
          <p:cNvPr id="16388" name="Slide Number Placeholder 3">
            <a:extLst>
              <a:ext uri="{FF2B5EF4-FFF2-40B4-BE49-F238E27FC236}">
                <a16:creationId xmlns:a16="http://schemas.microsoft.com/office/drawing/2014/main" id="{66CE4D9B-4DA7-005A-0DB0-EA7EE3144F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F93ACB-3742-4998-A3D0-D7FBE6FEB67B}" type="slidenum">
              <a:rPr lang="en-US" altLang="en-US" smtClean="0">
                <a:latin typeface="Calibri" panose="020F0502020204030204" pitchFamily="34" charset="0"/>
              </a:rPr>
              <a:pPr/>
              <a:t>7</a:t>
            </a:fld>
            <a:endParaRPr lang="en-US" altLang="en-US" dirty="0">
              <a:latin typeface="Calibri" panose="020F0502020204030204" pitchFamily="34" charset="0"/>
            </a:endParaRPr>
          </a:p>
        </p:txBody>
      </p:sp>
    </p:spTree>
    <p:extLst>
      <p:ext uri="{BB962C8B-B14F-4D97-AF65-F5344CB8AC3E}">
        <p14:creationId xmlns:p14="http://schemas.microsoft.com/office/powerpoint/2010/main" val="2043149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BA6246B7-2BE4-B1D5-7A09-C619E9226B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459" name="Notes Placeholder 2">
            <a:extLst>
              <a:ext uri="{FF2B5EF4-FFF2-40B4-BE49-F238E27FC236}">
                <a16:creationId xmlns:a16="http://schemas.microsoft.com/office/drawing/2014/main" id="{FEBB16AC-7287-C3B3-E744-19160C62CE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460" name="Slide Number Placeholder 3">
            <a:extLst>
              <a:ext uri="{FF2B5EF4-FFF2-40B4-BE49-F238E27FC236}">
                <a16:creationId xmlns:a16="http://schemas.microsoft.com/office/drawing/2014/main" id="{9F18F8A2-6B83-6DA1-5E02-7231EB4751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558F09-AECA-448D-8AC0-30E9F3C049C0}" type="slidenum">
              <a:rPr lang="en-US" altLang="en-US" smtClean="0">
                <a:latin typeface="Calibri" panose="020F0502020204030204" pitchFamily="34" charset="0"/>
              </a:rPr>
              <a:pPr/>
              <a:t>8</a:t>
            </a:fld>
            <a:endParaRPr lang="en-US" altLang="en-US" dirty="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5E69367-7154-F257-2CE7-D5AAEF83BC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531" name="Notes Placeholder 2">
            <a:extLst>
              <a:ext uri="{FF2B5EF4-FFF2-40B4-BE49-F238E27FC236}">
                <a16:creationId xmlns:a16="http://schemas.microsoft.com/office/drawing/2014/main" id="{48E6E8B7-0ADE-EB08-D939-EAFB749959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2532" name="Slide Number Placeholder 3">
            <a:extLst>
              <a:ext uri="{FF2B5EF4-FFF2-40B4-BE49-F238E27FC236}">
                <a16:creationId xmlns:a16="http://schemas.microsoft.com/office/drawing/2014/main" id="{6F3333CF-8FA3-21C8-F294-9E20B55ECA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42CEA8-C80A-4C94-9F21-A5CC03EE3A4B}" type="slidenum">
              <a:rPr lang="en-US" altLang="en-US" smtClean="0">
                <a:latin typeface="Calibri" panose="020F0502020204030204" pitchFamily="34" charset="0"/>
              </a:rPr>
              <a:pPr/>
              <a:t>9</a:t>
            </a:fld>
            <a:endParaRPr lang="en-US" altLang="en-US"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25276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B5AF8-0585-29B4-B154-E37782ACFBB1}"/>
              </a:ext>
            </a:extLst>
          </p:cNvPr>
          <p:cNvSpPr>
            <a:spLocks noGrp="1"/>
          </p:cNvSpPr>
          <p:nvPr>
            <p:ph type="dt" sz="half" idx="10"/>
          </p:nvPr>
        </p:nvSpPr>
        <p:spPr/>
        <p:txBody>
          <a:bodyPr/>
          <a:lstStyle>
            <a:lvl1pPr>
              <a:defRPr/>
            </a:lvl1pPr>
          </a:lstStyle>
          <a:p>
            <a:pPr>
              <a:defRPr/>
            </a:pPr>
            <a:fld id="{FE6147A5-C9EB-4DAB-B581-F61DE914C7E4}" type="datetime1">
              <a:rPr lang="en-US"/>
              <a:pPr>
                <a:defRPr/>
              </a:pPr>
              <a:t>3/4/2026</a:t>
            </a:fld>
            <a:endParaRPr lang="en-US" dirty="0"/>
          </a:p>
        </p:txBody>
      </p:sp>
      <p:sp>
        <p:nvSpPr>
          <p:cNvPr id="5" name="Footer Placeholder 4">
            <a:extLst>
              <a:ext uri="{FF2B5EF4-FFF2-40B4-BE49-F238E27FC236}">
                <a16:creationId xmlns:a16="http://schemas.microsoft.com/office/drawing/2014/main" id="{FC82C9BD-50B3-5743-36E4-D3A03B7B98D1}"/>
              </a:ext>
            </a:extLst>
          </p:cNvPr>
          <p:cNvSpPr>
            <a:spLocks noGrp="1"/>
          </p:cNvSpPr>
          <p:nvPr>
            <p:ph type="ftr" sz="quarter" idx="11"/>
          </p:nvPr>
        </p:nvSpPr>
        <p:spPr/>
        <p:txBody>
          <a:bodyPr/>
          <a:lstStyle>
            <a:lvl1pPr>
              <a:defRPr/>
            </a:lvl1pPr>
          </a:lstStyle>
          <a:p>
            <a:pPr>
              <a:defRPr/>
            </a:pPr>
            <a:r>
              <a:rPr lang="en-US" dirty="0"/>
              <a:t>Board of Supervisors  |  8/10/21 | SP-R20-0001, TM20-0001, DA20-0001</a:t>
            </a:r>
          </a:p>
        </p:txBody>
      </p:sp>
      <p:sp>
        <p:nvSpPr>
          <p:cNvPr id="6" name="Slide Number Placeholder 5">
            <a:extLst>
              <a:ext uri="{FF2B5EF4-FFF2-40B4-BE49-F238E27FC236}">
                <a16:creationId xmlns:a16="http://schemas.microsoft.com/office/drawing/2014/main" id="{1DCC5A12-E126-A5A4-ADA7-1137982E6E52}"/>
              </a:ext>
            </a:extLst>
          </p:cNvPr>
          <p:cNvSpPr>
            <a:spLocks noGrp="1"/>
          </p:cNvSpPr>
          <p:nvPr>
            <p:ph type="sldNum" sz="quarter" idx="12"/>
          </p:nvPr>
        </p:nvSpPr>
        <p:spPr/>
        <p:txBody>
          <a:bodyPr/>
          <a:lstStyle>
            <a:lvl1pPr>
              <a:defRPr/>
            </a:lvl1pPr>
          </a:lstStyle>
          <a:p>
            <a:pPr>
              <a:defRPr/>
            </a:pPr>
            <a:fld id="{257FFAB3-DB7D-49D7-BADA-EA9B44F5DDC3}" type="slidenum">
              <a:rPr lang="en-US" altLang="en-US"/>
              <a:pPr>
                <a:defRPr/>
              </a:pPr>
              <a:t>‹#›</a:t>
            </a:fld>
            <a:endParaRPr lang="en-US" altLang="en-US" dirty="0"/>
          </a:p>
        </p:txBody>
      </p:sp>
    </p:spTree>
    <p:extLst>
      <p:ext uri="{BB962C8B-B14F-4D97-AF65-F5344CB8AC3E}">
        <p14:creationId xmlns:p14="http://schemas.microsoft.com/office/powerpoint/2010/main" val="1182729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02485-EA60-7216-6A91-73EBB8CA243F}"/>
              </a:ext>
            </a:extLst>
          </p:cNvPr>
          <p:cNvSpPr>
            <a:spLocks noGrp="1"/>
          </p:cNvSpPr>
          <p:nvPr>
            <p:ph type="dt" sz="half" idx="10"/>
          </p:nvPr>
        </p:nvSpPr>
        <p:spPr/>
        <p:txBody>
          <a:bodyPr/>
          <a:lstStyle>
            <a:lvl1pPr>
              <a:defRPr/>
            </a:lvl1pPr>
          </a:lstStyle>
          <a:p>
            <a:pPr>
              <a:defRPr/>
            </a:pPr>
            <a:fld id="{F3808A73-1809-4EA7-BE97-23F6A1320103}" type="datetime1">
              <a:rPr lang="en-US"/>
              <a:pPr>
                <a:defRPr/>
              </a:pPr>
              <a:t>3/4/2026</a:t>
            </a:fld>
            <a:endParaRPr lang="en-US" dirty="0"/>
          </a:p>
        </p:txBody>
      </p:sp>
      <p:sp>
        <p:nvSpPr>
          <p:cNvPr id="5" name="Footer Placeholder 4">
            <a:extLst>
              <a:ext uri="{FF2B5EF4-FFF2-40B4-BE49-F238E27FC236}">
                <a16:creationId xmlns:a16="http://schemas.microsoft.com/office/drawing/2014/main" id="{0FECBDF8-F810-AD03-8AF4-60C9423AD5A5}"/>
              </a:ext>
            </a:extLst>
          </p:cNvPr>
          <p:cNvSpPr>
            <a:spLocks noGrp="1"/>
          </p:cNvSpPr>
          <p:nvPr>
            <p:ph type="ftr" sz="quarter" idx="11"/>
          </p:nvPr>
        </p:nvSpPr>
        <p:spPr/>
        <p:txBody>
          <a:bodyPr/>
          <a:lstStyle>
            <a:lvl1pPr>
              <a:defRPr/>
            </a:lvl1pPr>
          </a:lstStyle>
          <a:p>
            <a:pPr>
              <a:defRPr/>
            </a:pPr>
            <a:r>
              <a:rPr lang="en-US" dirty="0"/>
              <a:t>Board of Supervisors  |  8/10/21 | SP-R20-0001, TM20-0001, DA20-0001</a:t>
            </a:r>
          </a:p>
        </p:txBody>
      </p:sp>
      <p:sp>
        <p:nvSpPr>
          <p:cNvPr id="6" name="Slide Number Placeholder 5">
            <a:extLst>
              <a:ext uri="{FF2B5EF4-FFF2-40B4-BE49-F238E27FC236}">
                <a16:creationId xmlns:a16="http://schemas.microsoft.com/office/drawing/2014/main" id="{B7923DD6-7CC7-CC0F-51E0-8AC509E41E65}"/>
              </a:ext>
            </a:extLst>
          </p:cNvPr>
          <p:cNvSpPr>
            <a:spLocks noGrp="1"/>
          </p:cNvSpPr>
          <p:nvPr>
            <p:ph type="sldNum" sz="quarter" idx="12"/>
          </p:nvPr>
        </p:nvSpPr>
        <p:spPr/>
        <p:txBody>
          <a:bodyPr/>
          <a:lstStyle>
            <a:lvl1pPr>
              <a:defRPr/>
            </a:lvl1pPr>
          </a:lstStyle>
          <a:p>
            <a:pPr>
              <a:defRPr/>
            </a:pPr>
            <a:fld id="{DAFE3843-705C-4764-A56E-89EC73E2A860}" type="slidenum">
              <a:rPr lang="en-US" altLang="en-US"/>
              <a:pPr>
                <a:defRPr/>
              </a:pPr>
              <a:t>‹#›</a:t>
            </a:fld>
            <a:endParaRPr lang="en-US" altLang="en-US" dirty="0"/>
          </a:p>
        </p:txBody>
      </p:sp>
    </p:spTree>
    <p:extLst>
      <p:ext uri="{BB962C8B-B14F-4D97-AF65-F5344CB8AC3E}">
        <p14:creationId xmlns:p14="http://schemas.microsoft.com/office/powerpoint/2010/main" val="828514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006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765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1728DF75-51F9-9DB5-78AA-29997253436A}"/>
              </a:ext>
            </a:extLst>
          </p:cNvPr>
          <p:cNvSpPr>
            <a:spLocks noGrp="1"/>
          </p:cNvSpPr>
          <p:nvPr>
            <p:ph type="ftr" sz="quarter" idx="10"/>
          </p:nvPr>
        </p:nvSpPr>
        <p:spPr>
          <a:xfrm>
            <a:off x="1514475" y="6356350"/>
            <a:ext cx="9158288" cy="365125"/>
          </a:xfrm>
        </p:spPr>
        <p:txBody>
          <a:bodyPr/>
          <a:lstStyle>
            <a:lvl1pPr>
              <a:defRPr baseline="0">
                <a:solidFill>
                  <a:schemeClr val="tx1"/>
                </a:solidFill>
              </a:defRPr>
            </a:lvl1pPr>
          </a:lstStyle>
          <a:p>
            <a:pPr>
              <a:defRPr/>
            </a:pPr>
            <a:r>
              <a:rPr lang="en-US" dirty="0"/>
              <a:t>Board of Supervisors  |  8/10/21 | SP-R20-0001, TM20-0001, DA20-0001</a:t>
            </a:r>
          </a:p>
        </p:txBody>
      </p:sp>
      <p:sp>
        <p:nvSpPr>
          <p:cNvPr id="5" name="Date Placeholder 3">
            <a:extLst>
              <a:ext uri="{FF2B5EF4-FFF2-40B4-BE49-F238E27FC236}">
                <a16:creationId xmlns:a16="http://schemas.microsoft.com/office/drawing/2014/main" id="{94AA2738-0359-2EA6-8FD1-B7345E73C9D3}"/>
              </a:ext>
            </a:extLst>
          </p:cNvPr>
          <p:cNvSpPr>
            <a:spLocks noGrp="1"/>
          </p:cNvSpPr>
          <p:nvPr>
            <p:ph type="dt" sz="half" idx="11"/>
          </p:nvPr>
        </p:nvSpPr>
        <p:spPr/>
        <p:txBody>
          <a:bodyPr/>
          <a:lstStyle>
            <a:lvl1pPr>
              <a:defRPr/>
            </a:lvl1pPr>
          </a:lstStyle>
          <a:p>
            <a:pPr>
              <a:defRPr/>
            </a:pPr>
            <a:fld id="{304890B5-24C9-482A-9451-D6D2FCB08E77}" type="datetime1">
              <a:rPr lang="en-US"/>
              <a:pPr>
                <a:defRPr/>
              </a:pPr>
              <a:t>3/4/2026</a:t>
            </a:fld>
            <a:endParaRPr lang="en-US" dirty="0"/>
          </a:p>
        </p:txBody>
      </p:sp>
      <p:sp>
        <p:nvSpPr>
          <p:cNvPr id="6" name="Slide Number Placeholder 5">
            <a:extLst>
              <a:ext uri="{FF2B5EF4-FFF2-40B4-BE49-F238E27FC236}">
                <a16:creationId xmlns:a16="http://schemas.microsoft.com/office/drawing/2014/main" id="{889104DE-C6C0-2AA6-E26D-3F975EA934D4}"/>
              </a:ext>
            </a:extLst>
          </p:cNvPr>
          <p:cNvSpPr>
            <a:spLocks noGrp="1"/>
          </p:cNvSpPr>
          <p:nvPr>
            <p:ph type="sldNum" sz="quarter" idx="12"/>
          </p:nvPr>
        </p:nvSpPr>
        <p:spPr/>
        <p:txBody>
          <a:bodyPr/>
          <a:lstStyle>
            <a:lvl1pPr>
              <a:defRPr baseline="0">
                <a:solidFill>
                  <a:schemeClr val="tx1"/>
                </a:solidFill>
              </a:defRPr>
            </a:lvl1pPr>
          </a:lstStyle>
          <a:p>
            <a:pPr>
              <a:defRPr/>
            </a:pPr>
            <a:fld id="{A94464A6-0199-4934-AA61-4968A44BC292}" type="slidenum">
              <a:rPr lang="en-US" altLang="en-US"/>
              <a:pPr>
                <a:defRPr/>
              </a:pPr>
              <a:t>‹#›</a:t>
            </a:fld>
            <a:endParaRPr lang="en-US" altLang="en-US" dirty="0"/>
          </a:p>
        </p:txBody>
      </p:sp>
    </p:spTree>
    <p:extLst>
      <p:ext uri="{BB962C8B-B14F-4D97-AF65-F5344CB8AC3E}">
        <p14:creationId xmlns:p14="http://schemas.microsoft.com/office/powerpoint/2010/main" val="1428108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641A6DD-5153-0D29-D51C-EF644314069D}"/>
              </a:ext>
            </a:extLst>
          </p:cNvPr>
          <p:cNvSpPr>
            <a:spLocks noGrp="1"/>
          </p:cNvSpPr>
          <p:nvPr>
            <p:ph type="dt" sz="half" idx="10"/>
          </p:nvPr>
        </p:nvSpPr>
        <p:spPr/>
        <p:txBody>
          <a:bodyPr/>
          <a:lstStyle>
            <a:lvl1pPr>
              <a:defRPr/>
            </a:lvl1pPr>
          </a:lstStyle>
          <a:p>
            <a:pPr>
              <a:defRPr/>
            </a:pPr>
            <a:fld id="{3D81374D-18C3-437E-97A1-62BCAB4BE016}" type="datetime1">
              <a:rPr lang="en-US"/>
              <a:pPr>
                <a:defRPr/>
              </a:pPr>
              <a:t>3/4/2026</a:t>
            </a:fld>
            <a:endParaRPr lang="en-US" dirty="0"/>
          </a:p>
        </p:txBody>
      </p:sp>
      <p:sp>
        <p:nvSpPr>
          <p:cNvPr id="5" name="Footer Placeholder 4">
            <a:extLst>
              <a:ext uri="{FF2B5EF4-FFF2-40B4-BE49-F238E27FC236}">
                <a16:creationId xmlns:a16="http://schemas.microsoft.com/office/drawing/2014/main" id="{67ADD064-1F9A-A6F4-D332-62F3858865EE}"/>
              </a:ext>
            </a:extLst>
          </p:cNvPr>
          <p:cNvSpPr>
            <a:spLocks noGrp="1"/>
          </p:cNvSpPr>
          <p:nvPr>
            <p:ph type="ftr" sz="quarter" idx="11"/>
          </p:nvPr>
        </p:nvSpPr>
        <p:spPr/>
        <p:txBody>
          <a:bodyPr/>
          <a:lstStyle>
            <a:lvl1pPr>
              <a:defRPr/>
            </a:lvl1pPr>
          </a:lstStyle>
          <a:p>
            <a:pPr>
              <a:defRPr/>
            </a:pPr>
            <a:r>
              <a:rPr lang="en-US" dirty="0"/>
              <a:t>Board of Supervisors  |  8/10/21 | SP-R20-0001, TM20-0001, DA20-0001</a:t>
            </a:r>
          </a:p>
        </p:txBody>
      </p:sp>
      <p:sp>
        <p:nvSpPr>
          <p:cNvPr id="6" name="Slide Number Placeholder 5">
            <a:extLst>
              <a:ext uri="{FF2B5EF4-FFF2-40B4-BE49-F238E27FC236}">
                <a16:creationId xmlns:a16="http://schemas.microsoft.com/office/drawing/2014/main" id="{76FABBC3-4A02-659B-8A72-6EDBBABE1149}"/>
              </a:ext>
            </a:extLst>
          </p:cNvPr>
          <p:cNvSpPr>
            <a:spLocks noGrp="1"/>
          </p:cNvSpPr>
          <p:nvPr>
            <p:ph type="sldNum" sz="quarter" idx="12"/>
          </p:nvPr>
        </p:nvSpPr>
        <p:spPr/>
        <p:txBody>
          <a:bodyPr/>
          <a:lstStyle>
            <a:lvl1pPr>
              <a:defRPr/>
            </a:lvl1pPr>
          </a:lstStyle>
          <a:p>
            <a:pPr>
              <a:defRPr/>
            </a:pPr>
            <a:fld id="{EE9897E6-D303-4124-9441-E27FBFE55E47}" type="slidenum">
              <a:rPr lang="en-US" altLang="en-US"/>
              <a:pPr>
                <a:defRPr/>
              </a:pPr>
              <a:t>‹#›</a:t>
            </a:fld>
            <a:endParaRPr lang="en-US" altLang="en-US" dirty="0"/>
          </a:p>
        </p:txBody>
      </p:sp>
    </p:spTree>
    <p:extLst>
      <p:ext uri="{BB962C8B-B14F-4D97-AF65-F5344CB8AC3E}">
        <p14:creationId xmlns:p14="http://schemas.microsoft.com/office/powerpoint/2010/main" val="234271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321A7E3-ED36-4B3F-374B-FEF8DAF4B831}"/>
              </a:ext>
            </a:extLst>
          </p:cNvPr>
          <p:cNvSpPr>
            <a:spLocks noGrp="1"/>
          </p:cNvSpPr>
          <p:nvPr>
            <p:ph type="dt" sz="half" idx="10"/>
          </p:nvPr>
        </p:nvSpPr>
        <p:spPr/>
        <p:txBody>
          <a:bodyPr/>
          <a:lstStyle>
            <a:lvl1pPr>
              <a:defRPr/>
            </a:lvl1pPr>
          </a:lstStyle>
          <a:p>
            <a:pPr>
              <a:defRPr/>
            </a:pPr>
            <a:fld id="{82C87A4E-B565-461A-8B88-14D9104BF9EB}" type="datetime1">
              <a:rPr lang="en-US"/>
              <a:pPr>
                <a:defRPr/>
              </a:pPr>
              <a:t>3/4/2026</a:t>
            </a:fld>
            <a:endParaRPr lang="en-US" dirty="0"/>
          </a:p>
        </p:txBody>
      </p:sp>
      <p:sp>
        <p:nvSpPr>
          <p:cNvPr id="6" name="Footer Placeholder 4">
            <a:extLst>
              <a:ext uri="{FF2B5EF4-FFF2-40B4-BE49-F238E27FC236}">
                <a16:creationId xmlns:a16="http://schemas.microsoft.com/office/drawing/2014/main" id="{57461A9F-6F74-0433-3AEB-C8082DF670BD}"/>
              </a:ext>
            </a:extLst>
          </p:cNvPr>
          <p:cNvSpPr>
            <a:spLocks noGrp="1"/>
          </p:cNvSpPr>
          <p:nvPr>
            <p:ph type="ftr" sz="quarter" idx="11"/>
          </p:nvPr>
        </p:nvSpPr>
        <p:spPr/>
        <p:txBody>
          <a:bodyPr/>
          <a:lstStyle>
            <a:lvl1pPr>
              <a:defRPr/>
            </a:lvl1pPr>
          </a:lstStyle>
          <a:p>
            <a:pPr>
              <a:defRPr/>
            </a:pPr>
            <a:r>
              <a:rPr lang="en-US" dirty="0"/>
              <a:t>Board of Supervisors  |  8/10/21 | SP-R20-0001, TM20-0001, DA20-0001</a:t>
            </a:r>
          </a:p>
        </p:txBody>
      </p:sp>
      <p:sp>
        <p:nvSpPr>
          <p:cNvPr id="7" name="Slide Number Placeholder 5">
            <a:extLst>
              <a:ext uri="{FF2B5EF4-FFF2-40B4-BE49-F238E27FC236}">
                <a16:creationId xmlns:a16="http://schemas.microsoft.com/office/drawing/2014/main" id="{95351037-CF28-5F64-EBBE-483CFACD5DA3}"/>
              </a:ext>
            </a:extLst>
          </p:cNvPr>
          <p:cNvSpPr>
            <a:spLocks noGrp="1"/>
          </p:cNvSpPr>
          <p:nvPr>
            <p:ph type="sldNum" sz="quarter" idx="12"/>
          </p:nvPr>
        </p:nvSpPr>
        <p:spPr/>
        <p:txBody>
          <a:bodyPr/>
          <a:lstStyle>
            <a:lvl1pPr>
              <a:defRPr/>
            </a:lvl1pPr>
          </a:lstStyle>
          <a:p>
            <a:pPr>
              <a:defRPr/>
            </a:pPr>
            <a:fld id="{DF785ACC-54BE-44EC-9285-2C84090805B6}" type="slidenum">
              <a:rPr lang="en-US" altLang="en-US"/>
              <a:pPr>
                <a:defRPr/>
              </a:pPr>
              <a:t>‹#›</a:t>
            </a:fld>
            <a:endParaRPr lang="en-US" altLang="en-US" dirty="0"/>
          </a:p>
        </p:txBody>
      </p:sp>
    </p:spTree>
    <p:extLst>
      <p:ext uri="{BB962C8B-B14F-4D97-AF65-F5344CB8AC3E}">
        <p14:creationId xmlns:p14="http://schemas.microsoft.com/office/powerpoint/2010/main" val="856703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05823E3-2CB8-7EB5-D604-9244E33112D7}"/>
              </a:ext>
            </a:extLst>
          </p:cNvPr>
          <p:cNvSpPr>
            <a:spLocks noGrp="1"/>
          </p:cNvSpPr>
          <p:nvPr>
            <p:ph type="dt" sz="half" idx="10"/>
          </p:nvPr>
        </p:nvSpPr>
        <p:spPr/>
        <p:txBody>
          <a:bodyPr/>
          <a:lstStyle>
            <a:lvl1pPr>
              <a:defRPr/>
            </a:lvl1pPr>
          </a:lstStyle>
          <a:p>
            <a:pPr>
              <a:defRPr/>
            </a:pPr>
            <a:fld id="{FC5FC27D-32CB-426B-8A99-E53E1738C58B}" type="datetime1">
              <a:rPr lang="en-US"/>
              <a:pPr>
                <a:defRPr/>
              </a:pPr>
              <a:t>3/4/2026</a:t>
            </a:fld>
            <a:endParaRPr lang="en-US" dirty="0"/>
          </a:p>
        </p:txBody>
      </p:sp>
      <p:sp>
        <p:nvSpPr>
          <p:cNvPr id="8" name="Footer Placeholder 4">
            <a:extLst>
              <a:ext uri="{FF2B5EF4-FFF2-40B4-BE49-F238E27FC236}">
                <a16:creationId xmlns:a16="http://schemas.microsoft.com/office/drawing/2014/main" id="{28341477-33D6-C099-A386-B6F7C6D8DC41}"/>
              </a:ext>
            </a:extLst>
          </p:cNvPr>
          <p:cNvSpPr>
            <a:spLocks noGrp="1"/>
          </p:cNvSpPr>
          <p:nvPr>
            <p:ph type="ftr" sz="quarter" idx="11"/>
          </p:nvPr>
        </p:nvSpPr>
        <p:spPr/>
        <p:txBody>
          <a:bodyPr/>
          <a:lstStyle>
            <a:lvl1pPr>
              <a:defRPr/>
            </a:lvl1pPr>
          </a:lstStyle>
          <a:p>
            <a:pPr>
              <a:defRPr/>
            </a:pPr>
            <a:r>
              <a:rPr lang="en-US" dirty="0"/>
              <a:t>Board of Supervisors  |  8/10/21 | SP-R20-0001, TM20-0001, DA20-0001</a:t>
            </a:r>
          </a:p>
        </p:txBody>
      </p:sp>
      <p:sp>
        <p:nvSpPr>
          <p:cNvPr id="9" name="Slide Number Placeholder 5">
            <a:extLst>
              <a:ext uri="{FF2B5EF4-FFF2-40B4-BE49-F238E27FC236}">
                <a16:creationId xmlns:a16="http://schemas.microsoft.com/office/drawing/2014/main" id="{FAF2CC56-CBAB-9CCE-7B13-38A4010C55B7}"/>
              </a:ext>
            </a:extLst>
          </p:cNvPr>
          <p:cNvSpPr>
            <a:spLocks noGrp="1"/>
          </p:cNvSpPr>
          <p:nvPr>
            <p:ph type="sldNum" sz="quarter" idx="12"/>
          </p:nvPr>
        </p:nvSpPr>
        <p:spPr/>
        <p:txBody>
          <a:bodyPr/>
          <a:lstStyle>
            <a:lvl1pPr>
              <a:defRPr/>
            </a:lvl1pPr>
          </a:lstStyle>
          <a:p>
            <a:pPr>
              <a:defRPr/>
            </a:pPr>
            <a:fld id="{7A37E1AB-B4F6-4434-B2A7-9010F157EE67}" type="slidenum">
              <a:rPr lang="en-US" altLang="en-US"/>
              <a:pPr>
                <a:defRPr/>
              </a:pPr>
              <a:t>‹#›</a:t>
            </a:fld>
            <a:endParaRPr lang="en-US" altLang="en-US" dirty="0"/>
          </a:p>
        </p:txBody>
      </p:sp>
    </p:spTree>
    <p:extLst>
      <p:ext uri="{BB962C8B-B14F-4D97-AF65-F5344CB8AC3E}">
        <p14:creationId xmlns:p14="http://schemas.microsoft.com/office/powerpoint/2010/main" val="1850270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20C361F-A1D6-CC61-7A25-E6B395B62477}"/>
              </a:ext>
            </a:extLst>
          </p:cNvPr>
          <p:cNvSpPr>
            <a:spLocks noGrp="1"/>
          </p:cNvSpPr>
          <p:nvPr>
            <p:ph type="dt" sz="half" idx="10"/>
          </p:nvPr>
        </p:nvSpPr>
        <p:spPr/>
        <p:txBody>
          <a:bodyPr/>
          <a:lstStyle>
            <a:lvl1pPr>
              <a:defRPr/>
            </a:lvl1pPr>
          </a:lstStyle>
          <a:p>
            <a:pPr>
              <a:defRPr/>
            </a:pPr>
            <a:fld id="{C4ACDB1B-A8E3-42B8-A5BB-8E673FE5BA49}" type="datetime1">
              <a:rPr lang="en-US"/>
              <a:pPr>
                <a:defRPr/>
              </a:pPr>
              <a:t>3/4/2026</a:t>
            </a:fld>
            <a:endParaRPr lang="en-US" dirty="0"/>
          </a:p>
        </p:txBody>
      </p:sp>
      <p:sp>
        <p:nvSpPr>
          <p:cNvPr id="4" name="Footer Placeholder 4">
            <a:extLst>
              <a:ext uri="{FF2B5EF4-FFF2-40B4-BE49-F238E27FC236}">
                <a16:creationId xmlns:a16="http://schemas.microsoft.com/office/drawing/2014/main" id="{DBD0FCD0-5254-B17E-BC0A-87E74016D314}"/>
              </a:ext>
            </a:extLst>
          </p:cNvPr>
          <p:cNvSpPr>
            <a:spLocks noGrp="1"/>
          </p:cNvSpPr>
          <p:nvPr>
            <p:ph type="ftr" sz="quarter" idx="11"/>
          </p:nvPr>
        </p:nvSpPr>
        <p:spPr/>
        <p:txBody>
          <a:bodyPr/>
          <a:lstStyle>
            <a:lvl1pPr>
              <a:defRPr/>
            </a:lvl1pPr>
          </a:lstStyle>
          <a:p>
            <a:pPr>
              <a:defRPr/>
            </a:pPr>
            <a:r>
              <a:rPr lang="en-US" dirty="0"/>
              <a:t>Board of Supervisors  |  8/10/21 | SP-R20-0001, TM20-0001, DA20-0001</a:t>
            </a:r>
          </a:p>
        </p:txBody>
      </p:sp>
      <p:sp>
        <p:nvSpPr>
          <p:cNvPr id="5" name="Slide Number Placeholder 5">
            <a:extLst>
              <a:ext uri="{FF2B5EF4-FFF2-40B4-BE49-F238E27FC236}">
                <a16:creationId xmlns:a16="http://schemas.microsoft.com/office/drawing/2014/main" id="{83A6A30B-C83A-BEB7-F6C4-8F5B11B9444C}"/>
              </a:ext>
            </a:extLst>
          </p:cNvPr>
          <p:cNvSpPr>
            <a:spLocks noGrp="1"/>
          </p:cNvSpPr>
          <p:nvPr>
            <p:ph type="sldNum" sz="quarter" idx="12"/>
          </p:nvPr>
        </p:nvSpPr>
        <p:spPr/>
        <p:txBody>
          <a:bodyPr/>
          <a:lstStyle>
            <a:lvl1pPr>
              <a:defRPr/>
            </a:lvl1pPr>
          </a:lstStyle>
          <a:p>
            <a:pPr>
              <a:defRPr/>
            </a:pPr>
            <a:fld id="{5B7A4E09-068B-46A9-82EF-45ED388250DC}" type="slidenum">
              <a:rPr lang="en-US" altLang="en-US"/>
              <a:pPr>
                <a:defRPr/>
              </a:pPr>
              <a:t>‹#›</a:t>
            </a:fld>
            <a:endParaRPr lang="en-US" altLang="en-US" dirty="0"/>
          </a:p>
        </p:txBody>
      </p:sp>
    </p:spTree>
    <p:extLst>
      <p:ext uri="{BB962C8B-B14F-4D97-AF65-F5344CB8AC3E}">
        <p14:creationId xmlns:p14="http://schemas.microsoft.com/office/powerpoint/2010/main" val="240083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D2914B4-982A-7D75-A6AC-356FBAFAF4AE}"/>
              </a:ext>
            </a:extLst>
          </p:cNvPr>
          <p:cNvSpPr>
            <a:spLocks noGrp="1"/>
          </p:cNvSpPr>
          <p:nvPr>
            <p:ph type="dt" sz="half" idx="10"/>
          </p:nvPr>
        </p:nvSpPr>
        <p:spPr/>
        <p:txBody>
          <a:bodyPr/>
          <a:lstStyle>
            <a:lvl1pPr>
              <a:defRPr/>
            </a:lvl1pPr>
          </a:lstStyle>
          <a:p>
            <a:pPr>
              <a:defRPr/>
            </a:pPr>
            <a:fld id="{A9692DC9-6D80-4C36-9B75-C181A6E50A21}" type="datetime1">
              <a:rPr lang="en-US"/>
              <a:pPr>
                <a:defRPr/>
              </a:pPr>
              <a:t>3/4/2026</a:t>
            </a:fld>
            <a:endParaRPr lang="en-US" dirty="0"/>
          </a:p>
        </p:txBody>
      </p:sp>
      <p:sp>
        <p:nvSpPr>
          <p:cNvPr id="3" name="Footer Placeholder 4">
            <a:extLst>
              <a:ext uri="{FF2B5EF4-FFF2-40B4-BE49-F238E27FC236}">
                <a16:creationId xmlns:a16="http://schemas.microsoft.com/office/drawing/2014/main" id="{2429BE01-5015-B7AD-055F-7AB1DD5221F4}"/>
              </a:ext>
            </a:extLst>
          </p:cNvPr>
          <p:cNvSpPr>
            <a:spLocks noGrp="1"/>
          </p:cNvSpPr>
          <p:nvPr>
            <p:ph type="ftr" sz="quarter" idx="11"/>
          </p:nvPr>
        </p:nvSpPr>
        <p:spPr/>
        <p:txBody>
          <a:bodyPr/>
          <a:lstStyle>
            <a:lvl1pPr>
              <a:defRPr/>
            </a:lvl1pPr>
          </a:lstStyle>
          <a:p>
            <a:pPr>
              <a:defRPr/>
            </a:pPr>
            <a:r>
              <a:rPr lang="en-US" dirty="0"/>
              <a:t>Board of Supervisors  |  8/10/21 | SP-R20-0001, TM20-0001, DA20-0001</a:t>
            </a:r>
          </a:p>
        </p:txBody>
      </p:sp>
      <p:sp>
        <p:nvSpPr>
          <p:cNvPr id="4" name="Slide Number Placeholder 5">
            <a:extLst>
              <a:ext uri="{FF2B5EF4-FFF2-40B4-BE49-F238E27FC236}">
                <a16:creationId xmlns:a16="http://schemas.microsoft.com/office/drawing/2014/main" id="{29BD9569-326C-7D4B-C193-52E0D73242C6}"/>
              </a:ext>
            </a:extLst>
          </p:cNvPr>
          <p:cNvSpPr>
            <a:spLocks noGrp="1"/>
          </p:cNvSpPr>
          <p:nvPr>
            <p:ph type="sldNum" sz="quarter" idx="12"/>
          </p:nvPr>
        </p:nvSpPr>
        <p:spPr/>
        <p:txBody>
          <a:bodyPr/>
          <a:lstStyle>
            <a:lvl1pPr>
              <a:defRPr/>
            </a:lvl1pPr>
          </a:lstStyle>
          <a:p>
            <a:pPr>
              <a:defRPr/>
            </a:pPr>
            <a:fld id="{83EAF2AE-AD79-4B7E-8997-7DEB3F4CBBD6}" type="slidenum">
              <a:rPr lang="en-US" altLang="en-US"/>
              <a:pPr>
                <a:defRPr/>
              </a:pPr>
              <a:t>‹#›</a:t>
            </a:fld>
            <a:endParaRPr lang="en-US" altLang="en-US" dirty="0"/>
          </a:p>
        </p:txBody>
      </p:sp>
    </p:spTree>
    <p:extLst>
      <p:ext uri="{BB962C8B-B14F-4D97-AF65-F5344CB8AC3E}">
        <p14:creationId xmlns:p14="http://schemas.microsoft.com/office/powerpoint/2010/main" val="279128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39450E7-983D-6C6B-0003-0951FAB939FF}"/>
              </a:ext>
            </a:extLst>
          </p:cNvPr>
          <p:cNvSpPr>
            <a:spLocks noGrp="1"/>
          </p:cNvSpPr>
          <p:nvPr>
            <p:ph type="dt" sz="half" idx="10"/>
          </p:nvPr>
        </p:nvSpPr>
        <p:spPr/>
        <p:txBody>
          <a:bodyPr/>
          <a:lstStyle>
            <a:lvl1pPr>
              <a:defRPr/>
            </a:lvl1pPr>
          </a:lstStyle>
          <a:p>
            <a:pPr>
              <a:defRPr/>
            </a:pPr>
            <a:fld id="{6A8AFD92-BF3F-424A-9ECA-4B844A331B42}" type="datetime1">
              <a:rPr lang="en-US"/>
              <a:pPr>
                <a:defRPr/>
              </a:pPr>
              <a:t>3/4/2026</a:t>
            </a:fld>
            <a:endParaRPr lang="en-US" dirty="0"/>
          </a:p>
        </p:txBody>
      </p:sp>
      <p:sp>
        <p:nvSpPr>
          <p:cNvPr id="6" name="Footer Placeholder 4">
            <a:extLst>
              <a:ext uri="{FF2B5EF4-FFF2-40B4-BE49-F238E27FC236}">
                <a16:creationId xmlns:a16="http://schemas.microsoft.com/office/drawing/2014/main" id="{12F72E02-BC2A-10EC-A96F-A5F4A244CDE1}"/>
              </a:ext>
            </a:extLst>
          </p:cNvPr>
          <p:cNvSpPr>
            <a:spLocks noGrp="1"/>
          </p:cNvSpPr>
          <p:nvPr>
            <p:ph type="ftr" sz="quarter" idx="11"/>
          </p:nvPr>
        </p:nvSpPr>
        <p:spPr/>
        <p:txBody>
          <a:bodyPr/>
          <a:lstStyle>
            <a:lvl1pPr>
              <a:defRPr/>
            </a:lvl1pPr>
          </a:lstStyle>
          <a:p>
            <a:pPr>
              <a:defRPr/>
            </a:pPr>
            <a:r>
              <a:rPr lang="en-US" dirty="0"/>
              <a:t>Board of Supervisors  |  8/10/21 | SP-R20-0001, TM20-0001, DA20-0001</a:t>
            </a:r>
          </a:p>
        </p:txBody>
      </p:sp>
      <p:sp>
        <p:nvSpPr>
          <p:cNvPr id="7" name="Slide Number Placeholder 5">
            <a:extLst>
              <a:ext uri="{FF2B5EF4-FFF2-40B4-BE49-F238E27FC236}">
                <a16:creationId xmlns:a16="http://schemas.microsoft.com/office/drawing/2014/main" id="{212380D2-687F-B52B-A00C-F8F764475038}"/>
              </a:ext>
            </a:extLst>
          </p:cNvPr>
          <p:cNvSpPr>
            <a:spLocks noGrp="1"/>
          </p:cNvSpPr>
          <p:nvPr>
            <p:ph type="sldNum" sz="quarter" idx="12"/>
          </p:nvPr>
        </p:nvSpPr>
        <p:spPr/>
        <p:txBody>
          <a:bodyPr/>
          <a:lstStyle>
            <a:lvl1pPr>
              <a:defRPr/>
            </a:lvl1pPr>
          </a:lstStyle>
          <a:p>
            <a:pPr>
              <a:defRPr/>
            </a:pPr>
            <a:fld id="{FA67ECAD-2EA8-40D4-AB11-9C4365F539FD}" type="slidenum">
              <a:rPr lang="en-US" altLang="en-US"/>
              <a:pPr>
                <a:defRPr/>
              </a:pPr>
              <a:t>‹#›</a:t>
            </a:fld>
            <a:endParaRPr lang="en-US" altLang="en-US" dirty="0"/>
          </a:p>
        </p:txBody>
      </p:sp>
    </p:spTree>
    <p:extLst>
      <p:ext uri="{BB962C8B-B14F-4D97-AF65-F5344CB8AC3E}">
        <p14:creationId xmlns:p14="http://schemas.microsoft.com/office/powerpoint/2010/main" val="1018293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D155E0BB-DB73-3756-EFE5-93284342AFC3}"/>
              </a:ext>
            </a:extLst>
          </p:cNvPr>
          <p:cNvSpPr>
            <a:spLocks noGrp="1"/>
          </p:cNvSpPr>
          <p:nvPr>
            <p:ph type="dt" sz="half" idx="10"/>
          </p:nvPr>
        </p:nvSpPr>
        <p:spPr/>
        <p:txBody>
          <a:bodyPr/>
          <a:lstStyle>
            <a:lvl1pPr>
              <a:defRPr/>
            </a:lvl1pPr>
          </a:lstStyle>
          <a:p>
            <a:pPr>
              <a:defRPr/>
            </a:pPr>
            <a:fld id="{4F56F28B-90EF-486A-A49A-7D30C5F30074}" type="datetime1">
              <a:rPr lang="en-US"/>
              <a:pPr>
                <a:defRPr/>
              </a:pPr>
              <a:t>3/4/2026</a:t>
            </a:fld>
            <a:endParaRPr lang="en-US" dirty="0"/>
          </a:p>
        </p:txBody>
      </p:sp>
      <p:sp>
        <p:nvSpPr>
          <p:cNvPr id="6" name="Footer Placeholder 4">
            <a:extLst>
              <a:ext uri="{FF2B5EF4-FFF2-40B4-BE49-F238E27FC236}">
                <a16:creationId xmlns:a16="http://schemas.microsoft.com/office/drawing/2014/main" id="{882D94DE-883C-3A41-620D-398D15E20D29}"/>
              </a:ext>
            </a:extLst>
          </p:cNvPr>
          <p:cNvSpPr>
            <a:spLocks noGrp="1"/>
          </p:cNvSpPr>
          <p:nvPr>
            <p:ph type="ftr" sz="quarter" idx="11"/>
          </p:nvPr>
        </p:nvSpPr>
        <p:spPr/>
        <p:txBody>
          <a:bodyPr/>
          <a:lstStyle>
            <a:lvl1pPr>
              <a:defRPr/>
            </a:lvl1pPr>
          </a:lstStyle>
          <a:p>
            <a:pPr>
              <a:defRPr/>
            </a:pPr>
            <a:r>
              <a:rPr lang="en-US" dirty="0"/>
              <a:t>Board of Supervisors  |  8/10/21 | SP-R20-0001, TM20-0001, DA20-0001</a:t>
            </a:r>
          </a:p>
        </p:txBody>
      </p:sp>
      <p:sp>
        <p:nvSpPr>
          <p:cNvPr id="7" name="Slide Number Placeholder 5">
            <a:extLst>
              <a:ext uri="{FF2B5EF4-FFF2-40B4-BE49-F238E27FC236}">
                <a16:creationId xmlns:a16="http://schemas.microsoft.com/office/drawing/2014/main" id="{FC725990-DFD3-C6FD-8B59-78456C84D021}"/>
              </a:ext>
            </a:extLst>
          </p:cNvPr>
          <p:cNvSpPr>
            <a:spLocks noGrp="1"/>
          </p:cNvSpPr>
          <p:nvPr>
            <p:ph type="sldNum" sz="quarter" idx="12"/>
          </p:nvPr>
        </p:nvSpPr>
        <p:spPr/>
        <p:txBody>
          <a:bodyPr/>
          <a:lstStyle>
            <a:lvl1pPr>
              <a:defRPr/>
            </a:lvl1pPr>
          </a:lstStyle>
          <a:p>
            <a:pPr>
              <a:defRPr/>
            </a:pPr>
            <a:fld id="{C6AC79D9-BFEC-4F34-8815-27E69476696E}" type="slidenum">
              <a:rPr lang="en-US" altLang="en-US"/>
              <a:pPr>
                <a:defRPr/>
              </a:pPr>
              <a:t>‹#›</a:t>
            </a:fld>
            <a:endParaRPr lang="en-US" altLang="en-US" dirty="0"/>
          </a:p>
        </p:txBody>
      </p:sp>
    </p:spTree>
    <p:extLst>
      <p:ext uri="{BB962C8B-B14F-4D97-AF65-F5344CB8AC3E}">
        <p14:creationId xmlns:p14="http://schemas.microsoft.com/office/powerpoint/2010/main" val="980473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734447A-0929-6F3A-D70C-D61D4CDADD9F}"/>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3B5E226-CB06-0F97-7379-1787D36FB11B}"/>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098E6FD-026A-85F1-7A31-A01F8F5E3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908DBBD-F8EF-4B0B-B514-D0DBCB13A4CD}" type="datetime1">
              <a:rPr lang="en-US"/>
              <a:pPr>
                <a:defRPr/>
              </a:pPr>
              <a:t>3/4/2026</a:t>
            </a:fld>
            <a:endParaRPr lang="en-US" dirty="0"/>
          </a:p>
        </p:txBody>
      </p:sp>
      <p:sp>
        <p:nvSpPr>
          <p:cNvPr id="5" name="Footer Placeholder 4">
            <a:extLst>
              <a:ext uri="{FF2B5EF4-FFF2-40B4-BE49-F238E27FC236}">
                <a16:creationId xmlns:a16="http://schemas.microsoft.com/office/drawing/2014/main" id="{9DB316D7-8D07-6A3A-B3C8-6AB2C70F1F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Board of Supervisors  |  8/10/21 | SP-R20-0001, TM20-0001, DA20-0001</a:t>
            </a:r>
          </a:p>
        </p:txBody>
      </p:sp>
      <p:sp>
        <p:nvSpPr>
          <p:cNvPr id="6" name="Slide Number Placeholder 5">
            <a:extLst>
              <a:ext uri="{FF2B5EF4-FFF2-40B4-BE49-F238E27FC236}">
                <a16:creationId xmlns:a16="http://schemas.microsoft.com/office/drawing/2014/main" id="{D57A4D96-2E56-D7AC-5989-59294747400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BC53EB8-2DD7-4802-84B3-9DAF1156C50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783" r:id="rId1"/>
    <p:sldLayoutId id="2147484784"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 id="2147484785" r:id="rId12"/>
    <p:sldLayoutId id="2147484786" r:id="rId13"/>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0E72-481B-7A44-8AD0-0F1D3707FBAE}"/>
              </a:ext>
            </a:extLst>
          </p:cNvPr>
          <p:cNvSpPr>
            <a:spLocks noGrp="1"/>
          </p:cNvSpPr>
          <p:nvPr>
            <p:ph type="ctrTitle"/>
          </p:nvPr>
        </p:nvSpPr>
        <p:spPr>
          <a:xfrm>
            <a:off x="189698" y="282241"/>
            <a:ext cx="11812604" cy="3408609"/>
          </a:xfrm>
        </p:spPr>
        <p:txBody>
          <a:bodyPr rtlCol="0" anchor="t">
            <a:normAutofit fontScale="90000"/>
          </a:bodyPr>
          <a:lstStyle/>
          <a:p>
            <a:pPr eaLnBrk="1" fontAlgn="auto" hangingPunct="1">
              <a:lnSpc>
                <a:spcPct val="100000"/>
              </a:lnSpc>
              <a:spcBef>
                <a:spcPts val="4200"/>
              </a:spcBef>
              <a:spcAft>
                <a:spcPts val="0"/>
              </a:spcAft>
              <a:defRPr/>
            </a:pPr>
            <a:r>
              <a:rPr lang="en-US" sz="5300" b="1" u="sng" dirty="0">
                <a:solidFill>
                  <a:schemeClr val="bg1"/>
                </a:solidFill>
              </a:rPr>
              <a:t>El Dorado Hills Proposed Costco Draft EIR</a:t>
            </a:r>
            <a:br>
              <a:rPr lang="en-US" sz="5300" b="1" u="sng" dirty="0">
                <a:solidFill>
                  <a:schemeClr val="bg1"/>
                </a:solidFill>
              </a:rPr>
            </a:br>
            <a:r>
              <a:rPr lang="en-US" sz="2700" b="1" u="sng" dirty="0">
                <a:solidFill>
                  <a:schemeClr val="bg1"/>
                </a:solidFill>
              </a:rPr>
              <a:t>  </a:t>
            </a:r>
            <a:br>
              <a:rPr lang="en-US" sz="6600" b="1" u="sng" dirty="0">
                <a:solidFill>
                  <a:schemeClr val="bg1"/>
                </a:solidFill>
              </a:rPr>
            </a:br>
            <a:r>
              <a:rPr lang="en-US" sz="2200" b="1" u="sng" dirty="0">
                <a:solidFill>
                  <a:schemeClr val="bg1"/>
                </a:solidFill>
              </a:rPr>
              <a:t>  </a:t>
            </a:r>
            <a:br>
              <a:rPr lang="en-US" sz="6600" dirty="0">
                <a:solidFill>
                  <a:schemeClr val="bg1"/>
                </a:solidFill>
              </a:rPr>
            </a:br>
            <a:r>
              <a:rPr kumimoji="0" lang="en-US" sz="4400" b="0" i="0" u="none" strike="noStrike" kern="1200" cap="none" spc="0" normalizeH="0" baseline="0" noProof="0" dirty="0">
                <a:ln>
                  <a:noFill/>
                </a:ln>
                <a:solidFill>
                  <a:prstClr val="white"/>
                </a:solidFill>
                <a:effectLst/>
                <a:uLnTx/>
                <a:uFillTx/>
                <a:latin typeface="Calibri"/>
                <a:ea typeface="+mj-ea"/>
                <a:cs typeface="+mj-cs"/>
              </a:rPr>
              <a:t>Owner: Costco Wholesale Corporation</a:t>
            </a:r>
            <a:br>
              <a:rPr kumimoji="0" lang="en-US" sz="4400" b="0" i="0" u="none" strike="noStrike" kern="1200" cap="none" spc="0" normalizeH="0" baseline="0" noProof="0" dirty="0">
                <a:ln>
                  <a:noFill/>
                </a:ln>
                <a:solidFill>
                  <a:prstClr val="white"/>
                </a:solidFill>
                <a:effectLst/>
                <a:uLnTx/>
                <a:uFillTx/>
                <a:latin typeface="Calibri"/>
                <a:ea typeface="+mj-ea"/>
                <a:cs typeface="+mj-cs"/>
              </a:rPr>
            </a:br>
            <a:r>
              <a:rPr kumimoji="0" lang="en-US" sz="1100" b="0" i="0" u="none" strike="noStrike" kern="1200" cap="none" spc="0" normalizeH="0" baseline="0" noProof="0" dirty="0">
                <a:ln>
                  <a:noFill/>
                </a:ln>
                <a:solidFill>
                  <a:prstClr val="white"/>
                </a:solidFill>
                <a:effectLst/>
                <a:uLnTx/>
                <a:uFillTx/>
                <a:latin typeface="Calibri"/>
                <a:ea typeface="+mj-ea"/>
                <a:cs typeface="+mj-cs"/>
              </a:rPr>
              <a:t>  </a:t>
            </a:r>
            <a:br>
              <a:rPr kumimoji="0" lang="en-US" sz="4400" b="0" i="0" u="none" strike="noStrike" kern="1200" cap="none" spc="0" normalizeH="0" baseline="0" noProof="0" dirty="0">
                <a:ln>
                  <a:noFill/>
                </a:ln>
                <a:solidFill>
                  <a:prstClr val="white"/>
                </a:solidFill>
                <a:effectLst/>
                <a:uLnTx/>
                <a:uFillTx/>
                <a:latin typeface="Calibri"/>
                <a:ea typeface="+mj-ea"/>
                <a:cs typeface="+mj-cs"/>
              </a:rPr>
            </a:br>
            <a:r>
              <a:rPr kumimoji="0" lang="en-US" sz="3600" b="0" i="0" u="none" strike="noStrike" kern="1200" cap="none" spc="0" normalizeH="0" baseline="0" noProof="0" dirty="0">
                <a:ln>
                  <a:noFill/>
                </a:ln>
                <a:solidFill>
                  <a:prstClr val="white"/>
                </a:solidFill>
                <a:effectLst/>
                <a:uLnTx/>
                <a:uFillTx/>
                <a:latin typeface="Calibri"/>
                <a:ea typeface="+mj-ea"/>
                <a:cs typeface="+mj-cs"/>
              </a:rPr>
              <a:t>Applicant: Urban Planning Partners, Inc.</a:t>
            </a:r>
            <a:br>
              <a:rPr kumimoji="0" lang="en-US" sz="3600" b="0" i="0" u="none" strike="noStrike" kern="1200" cap="none" spc="0" normalizeH="0" baseline="0" noProof="0" dirty="0">
                <a:ln>
                  <a:noFill/>
                </a:ln>
                <a:solidFill>
                  <a:prstClr val="white"/>
                </a:solidFill>
                <a:effectLst/>
                <a:uLnTx/>
                <a:uFillTx/>
                <a:latin typeface="Calibri"/>
                <a:ea typeface="+mj-ea"/>
                <a:cs typeface="+mj-cs"/>
              </a:rPr>
            </a:br>
            <a:r>
              <a:rPr kumimoji="0" lang="en-US" sz="3600" b="0" i="0" u="none" strike="noStrike" kern="1200" cap="none" spc="0" normalizeH="0" baseline="0" noProof="0" dirty="0">
                <a:ln>
                  <a:noFill/>
                </a:ln>
                <a:solidFill>
                  <a:prstClr val="white"/>
                </a:solidFill>
                <a:effectLst/>
                <a:uLnTx/>
                <a:uFillTx/>
                <a:latin typeface="Calibri"/>
                <a:ea typeface="+mj-ea"/>
                <a:cs typeface="+mj-cs"/>
              </a:rPr>
              <a:t>Project Numbers: PD15-0001; CUP23-0012; V22-0001</a:t>
            </a:r>
            <a:br>
              <a:rPr lang="en-US" sz="4400" dirty="0">
                <a:solidFill>
                  <a:schemeClr val="bg1"/>
                </a:solidFill>
              </a:rPr>
            </a:br>
            <a:br>
              <a:rPr lang="en-US" sz="6600" dirty="0"/>
            </a:br>
            <a:br>
              <a:rPr lang="en-US" sz="6600" dirty="0"/>
            </a:br>
            <a:br>
              <a:rPr lang="en-US" sz="4900" u="sng" dirty="0"/>
            </a:br>
            <a:br>
              <a:rPr lang="en-US" sz="4400" dirty="0"/>
            </a:br>
            <a:br>
              <a:rPr lang="en-US" sz="3100" dirty="0"/>
            </a:br>
            <a:endParaRPr lang="en-US" sz="3100" dirty="0"/>
          </a:p>
        </p:txBody>
      </p:sp>
      <p:sp>
        <p:nvSpPr>
          <p:cNvPr id="3" name="Subtitle 2">
            <a:extLst>
              <a:ext uri="{FF2B5EF4-FFF2-40B4-BE49-F238E27FC236}">
                <a16:creationId xmlns:a16="http://schemas.microsoft.com/office/drawing/2014/main" id="{0EDEA565-E1A7-E7D6-96AE-B4565AC68A3B}"/>
              </a:ext>
            </a:extLst>
          </p:cNvPr>
          <p:cNvSpPr>
            <a:spLocks noGrp="1"/>
          </p:cNvSpPr>
          <p:nvPr>
            <p:ph type="subTitle" idx="1"/>
          </p:nvPr>
        </p:nvSpPr>
        <p:spPr>
          <a:xfrm>
            <a:off x="4253049" y="4461487"/>
            <a:ext cx="4099213" cy="1209675"/>
          </a:xfrm>
        </p:spPr>
        <p:txBody>
          <a:bodyPr rtlCol="0">
            <a:normAutofit/>
          </a:bodyPr>
          <a:lstStyle/>
          <a:p>
            <a:pPr algn="l" eaLnBrk="1" fontAlgn="auto" hangingPunct="1">
              <a:spcAft>
                <a:spcPts val="0"/>
              </a:spcAft>
              <a:defRPr/>
            </a:pPr>
            <a:r>
              <a:rPr lang="en-US" sz="3200" cap="all" dirty="0">
                <a:solidFill>
                  <a:schemeClr val="bg1"/>
                </a:solidFill>
              </a:rPr>
              <a:t>February 25, 2026 </a:t>
            </a:r>
          </a:p>
        </p:txBody>
      </p:sp>
      <p:pic>
        <p:nvPicPr>
          <p:cNvPr id="1034" name="Picture 10">
            <a:extLst>
              <a:ext uri="{FF2B5EF4-FFF2-40B4-BE49-F238E27FC236}">
                <a16:creationId xmlns:a16="http://schemas.microsoft.com/office/drawing/2014/main" id="{8947DCFA-41C2-C2D6-75EA-B8608E4A3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11" y="5095946"/>
            <a:ext cx="1647825" cy="1647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a:extLst>
              <a:ext uri="{FF2B5EF4-FFF2-40B4-BE49-F238E27FC236}">
                <a16:creationId xmlns:a16="http://schemas.microsoft.com/office/drawing/2014/main" id="{9F38632E-E2CD-37FA-7E51-EBB9619B7831}"/>
              </a:ext>
            </a:extLst>
          </p:cNvPr>
          <p:cNvSpPr>
            <a:spLocks noGrp="1"/>
          </p:cNvSpPr>
          <p:nvPr>
            <p:ph type="title"/>
          </p:nvPr>
        </p:nvSpPr>
        <p:spPr>
          <a:xfrm>
            <a:off x="762000" y="-137795"/>
            <a:ext cx="10515600" cy="1325563"/>
          </a:xfrm>
        </p:spPr>
        <p:txBody>
          <a:bodyPr/>
          <a:lstStyle/>
          <a:p>
            <a:r>
              <a:rPr lang="en-US" altLang="en-US" b="1" u="sng" dirty="0">
                <a:solidFill>
                  <a:schemeClr val="bg1"/>
                </a:solidFill>
              </a:rPr>
              <a:t>What an EIR Does and Does Not Do</a:t>
            </a:r>
          </a:p>
        </p:txBody>
      </p:sp>
      <p:sp>
        <p:nvSpPr>
          <p:cNvPr id="5" name="Content Placeholder 4">
            <a:extLst>
              <a:ext uri="{FF2B5EF4-FFF2-40B4-BE49-F238E27FC236}">
                <a16:creationId xmlns:a16="http://schemas.microsoft.com/office/drawing/2014/main" id="{2EF9D2E1-E1F5-9006-AEC7-E5985815966A}"/>
              </a:ext>
            </a:extLst>
          </p:cNvPr>
          <p:cNvSpPr>
            <a:spLocks noGrp="1"/>
          </p:cNvSpPr>
          <p:nvPr>
            <p:ph sz="half" idx="1"/>
          </p:nvPr>
        </p:nvSpPr>
        <p:spPr>
          <a:xfrm>
            <a:off x="762000" y="1278256"/>
            <a:ext cx="5181600" cy="4486275"/>
          </a:xfrm>
        </p:spPr>
        <p:txBody>
          <a:bodyPr/>
          <a:lstStyle/>
          <a:p>
            <a:pPr marL="0" indent="0">
              <a:spcAft>
                <a:spcPts val="1200"/>
              </a:spcAft>
              <a:buFont typeface="Arial" panose="020B0604020202020204" pitchFamily="34" charset="0"/>
              <a:buNone/>
              <a:defRPr/>
            </a:pPr>
            <a:r>
              <a:rPr lang="en-US" dirty="0">
                <a:solidFill>
                  <a:schemeClr val="bg1"/>
                </a:solidFill>
                <a:latin typeface="Segoe UI Semibold" panose="020B0702040204020203" pitchFamily="34" charset="0"/>
                <a:cs typeface="Segoe UI Semibold" panose="020B0702040204020203" pitchFamily="34" charset="0"/>
              </a:rPr>
              <a:t>An EIR Does…</a:t>
            </a:r>
          </a:p>
          <a:p>
            <a:pPr>
              <a:spcAft>
                <a:spcPts val="1200"/>
              </a:spcAft>
              <a:defRPr/>
            </a:pPr>
            <a:r>
              <a:rPr lang="en-US" dirty="0">
                <a:solidFill>
                  <a:schemeClr val="bg1"/>
                </a:solidFill>
              </a:rPr>
              <a:t>Disclose potential effects of project on environment</a:t>
            </a:r>
          </a:p>
          <a:p>
            <a:pPr>
              <a:spcAft>
                <a:spcPts val="1200"/>
              </a:spcAft>
              <a:defRPr/>
            </a:pPr>
            <a:r>
              <a:rPr lang="en-US" dirty="0">
                <a:solidFill>
                  <a:schemeClr val="bg1"/>
                </a:solidFill>
              </a:rPr>
              <a:t>Identify mitigation measures</a:t>
            </a:r>
          </a:p>
          <a:p>
            <a:pPr>
              <a:spcAft>
                <a:spcPts val="1200"/>
              </a:spcAft>
              <a:defRPr/>
            </a:pPr>
            <a:r>
              <a:rPr lang="en-US" dirty="0">
                <a:solidFill>
                  <a:schemeClr val="bg1"/>
                </a:solidFill>
              </a:rPr>
              <a:t>Describe feasible alternatives to proposed project</a:t>
            </a:r>
          </a:p>
          <a:p>
            <a:pPr>
              <a:defRPr/>
            </a:pPr>
            <a:endParaRPr lang="en-US" dirty="0"/>
          </a:p>
        </p:txBody>
      </p:sp>
      <p:sp>
        <p:nvSpPr>
          <p:cNvPr id="6" name="Content Placeholder 5">
            <a:extLst>
              <a:ext uri="{FF2B5EF4-FFF2-40B4-BE49-F238E27FC236}">
                <a16:creationId xmlns:a16="http://schemas.microsoft.com/office/drawing/2014/main" id="{1A3063D4-52B3-2286-11BD-F124B93283E8}"/>
              </a:ext>
            </a:extLst>
          </p:cNvPr>
          <p:cNvSpPr>
            <a:spLocks noGrp="1"/>
          </p:cNvSpPr>
          <p:nvPr>
            <p:ph sz="half" idx="2"/>
          </p:nvPr>
        </p:nvSpPr>
        <p:spPr>
          <a:xfrm>
            <a:off x="6096000" y="1189038"/>
            <a:ext cx="5181600" cy="5167312"/>
          </a:xfrm>
        </p:spPr>
        <p:txBody>
          <a:bodyPr/>
          <a:lstStyle/>
          <a:p>
            <a:pPr marL="0" indent="0">
              <a:spcAft>
                <a:spcPts val="1200"/>
              </a:spcAft>
              <a:buSzPct val="70000"/>
              <a:buFont typeface="Arial" panose="020B0604020202020204" pitchFamily="34" charset="0"/>
              <a:buNone/>
              <a:defRPr/>
            </a:pPr>
            <a:r>
              <a:rPr lang="en-US" dirty="0">
                <a:solidFill>
                  <a:schemeClr val="bg1"/>
                </a:solidFill>
                <a:latin typeface="Segoe UI Semibold" panose="020B0702040204020203" pitchFamily="34" charset="0"/>
                <a:cs typeface="Segoe UI Semibold" panose="020B0702040204020203" pitchFamily="34" charset="0"/>
              </a:rPr>
              <a:t>An EIR Doesn’t…</a:t>
            </a:r>
          </a:p>
          <a:p>
            <a:pPr>
              <a:spcAft>
                <a:spcPts val="1200"/>
              </a:spcAft>
              <a:defRPr/>
            </a:pPr>
            <a:r>
              <a:rPr lang="en-US" dirty="0">
                <a:solidFill>
                  <a:schemeClr val="bg1"/>
                </a:solidFill>
              </a:rPr>
              <a:t>Require mitigation for existing environmental conditions</a:t>
            </a:r>
          </a:p>
          <a:p>
            <a:pPr>
              <a:spcAft>
                <a:spcPts val="1200"/>
              </a:spcAft>
              <a:defRPr/>
            </a:pPr>
            <a:r>
              <a:rPr lang="en-US" dirty="0">
                <a:solidFill>
                  <a:schemeClr val="bg1"/>
                </a:solidFill>
              </a:rPr>
              <a:t>Advocate for project under evaluation</a:t>
            </a:r>
          </a:p>
          <a:p>
            <a:pPr>
              <a:spcAft>
                <a:spcPts val="1200"/>
              </a:spcAft>
              <a:defRPr/>
            </a:pPr>
            <a:r>
              <a:rPr lang="en-US" dirty="0">
                <a:solidFill>
                  <a:schemeClr val="bg1"/>
                </a:solidFill>
              </a:rPr>
              <a:t>Require project denial due to significant environmental impacts</a:t>
            </a:r>
          </a:p>
          <a:p>
            <a:pPr>
              <a:spcAft>
                <a:spcPts val="1200"/>
              </a:spcAft>
              <a:defRPr/>
            </a:pPr>
            <a:r>
              <a:rPr lang="en-US" dirty="0">
                <a:solidFill>
                  <a:schemeClr val="bg1"/>
                </a:solidFill>
              </a:rPr>
              <a:t>Address economic and social issues (e.g., property values)</a:t>
            </a:r>
          </a:p>
          <a:p>
            <a:pPr>
              <a:spcAft>
                <a:spcPts val="1200"/>
              </a:spcAft>
              <a:defRPr/>
            </a:pPr>
            <a:endParaRPr lang="en-US" dirty="0"/>
          </a:p>
          <a:p>
            <a:pPr marL="0" indent="0">
              <a:buFont typeface="Arial" panose="020B0604020202020204" pitchFamily="34" charset="0"/>
              <a:buNone/>
              <a:defRPr/>
            </a:pPr>
            <a:endParaRPr lang="en-US" dirty="0"/>
          </a:p>
        </p:txBody>
      </p:sp>
      <p:sp>
        <p:nvSpPr>
          <p:cNvPr id="20486" name="Slide Number Placeholder 1">
            <a:extLst>
              <a:ext uri="{FF2B5EF4-FFF2-40B4-BE49-F238E27FC236}">
                <a16:creationId xmlns:a16="http://schemas.microsoft.com/office/drawing/2014/main" id="{9243F5F2-7EA2-BE21-1B7F-F2B97D0ECB5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A5F8284F-1C69-4A52-9007-7D5847C76C95}" type="slidenum">
              <a:rPr lang="en-US" altLang="en-US" sz="1200" smtClean="0">
                <a:solidFill>
                  <a:schemeClr val="bg1"/>
                </a:solidFill>
              </a:rPr>
              <a:pPr>
                <a:lnSpc>
                  <a:spcPct val="100000"/>
                </a:lnSpc>
                <a:spcBef>
                  <a:spcPct val="0"/>
                </a:spcBef>
                <a:buFontTx/>
                <a:buNone/>
              </a:pPr>
              <a:t>10</a:t>
            </a:fld>
            <a:endParaRPr lang="en-US" altLang="en-US" sz="1200"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0A106-7D7D-E0EA-731E-0E5F0121E325}"/>
            </a:ext>
          </a:extLst>
        </p:cNvPr>
        <p:cNvGrpSpPr/>
        <p:nvPr/>
      </p:nvGrpSpPr>
      <p:grpSpPr>
        <a:xfrm>
          <a:off x="0" y="0"/>
          <a:ext cx="0" cy="0"/>
          <a:chOff x="0" y="0"/>
          <a:chExt cx="0" cy="0"/>
        </a:xfrm>
      </p:grpSpPr>
      <p:sp>
        <p:nvSpPr>
          <p:cNvPr id="18434" name="Title 1">
            <a:extLst>
              <a:ext uri="{FF2B5EF4-FFF2-40B4-BE49-F238E27FC236}">
                <a16:creationId xmlns:a16="http://schemas.microsoft.com/office/drawing/2014/main" id="{7EC20887-3436-DE06-1C73-9CC064C43282}"/>
              </a:ext>
            </a:extLst>
          </p:cNvPr>
          <p:cNvSpPr>
            <a:spLocks noGrp="1"/>
          </p:cNvSpPr>
          <p:nvPr>
            <p:ph type="title"/>
          </p:nvPr>
        </p:nvSpPr>
        <p:spPr>
          <a:xfrm>
            <a:off x="838200" y="-80440"/>
            <a:ext cx="10515600" cy="893763"/>
          </a:xfrm>
        </p:spPr>
        <p:txBody>
          <a:bodyPr anchor="t"/>
          <a:lstStyle/>
          <a:p>
            <a:pPr eaLnBrk="1" hangingPunct="1">
              <a:lnSpc>
                <a:spcPct val="100000"/>
              </a:lnSpc>
            </a:pPr>
            <a:r>
              <a:rPr lang="en-US" altLang="en-US" sz="4900" b="1" u="sng" dirty="0">
                <a:solidFill>
                  <a:schemeClr val="bg1"/>
                </a:solidFill>
              </a:rPr>
              <a:t>Contents of the Draft EIR</a:t>
            </a:r>
            <a:endParaRPr lang="en-US" altLang="en-US" sz="3100" dirty="0">
              <a:solidFill>
                <a:schemeClr val="bg1"/>
              </a:solidFill>
            </a:endParaRPr>
          </a:p>
        </p:txBody>
      </p:sp>
      <p:sp>
        <p:nvSpPr>
          <p:cNvPr id="19459" name="Content Placeholder 2">
            <a:extLst>
              <a:ext uri="{FF2B5EF4-FFF2-40B4-BE49-F238E27FC236}">
                <a16:creationId xmlns:a16="http://schemas.microsoft.com/office/drawing/2014/main" id="{DCC34D33-4FCF-7DCB-2F8A-B05BAC6982AB}"/>
              </a:ext>
            </a:extLst>
          </p:cNvPr>
          <p:cNvSpPr>
            <a:spLocks noGrp="1"/>
          </p:cNvSpPr>
          <p:nvPr>
            <p:ph idx="1"/>
          </p:nvPr>
        </p:nvSpPr>
        <p:spPr>
          <a:xfrm>
            <a:off x="838200" y="731654"/>
            <a:ext cx="10515600" cy="4916487"/>
          </a:xfrm>
        </p:spPr>
        <p:txBody>
          <a:bodyPr/>
          <a:lstStyle/>
          <a:p>
            <a:pPr>
              <a:defRPr/>
            </a:pPr>
            <a:r>
              <a:rPr lang="en-US" altLang="en-US" dirty="0">
                <a:solidFill>
                  <a:schemeClr val="bg1"/>
                </a:solidFill>
              </a:rPr>
              <a:t>Executive Summary</a:t>
            </a:r>
          </a:p>
          <a:p>
            <a:pPr>
              <a:defRPr/>
            </a:pPr>
            <a:r>
              <a:rPr lang="en-US" altLang="en-US" dirty="0">
                <a:solidFill>
                  <a:schemeClr val="bg1"/>
                </a:solidFill>
              </a:rPr>
              <a:t>Introduction</a:t>
            </a:r>
          </a:p>
          <a:p>
            <a:pPr>
              <a:defRPr/>
            </a:pPr>
            <a:r>
              <a:rPr lang="en-US" altLang="en-US" dirty="0">
                <a:solidFill>
                  <a:schemeClr val="bg1"/>
                </a:solidFill>
              </a:rPr>
              <a:t>Project Description</a:t>
            </a:r>
          </a:p>
          <a:p>
            <a:pPr>
              <a:defRPr/>
            </a:pPr>
            <a:r>
              <a:rPr lang="en-US" altLang="en-US" dirty="0">
                <a:solidFill>
                  <a:schemeClr val="bg1"/>
                </a:solidFill>
              </a:rPr>
              <a:t>Environmental Impacts and Mitigation Measures</a:t>
            </a:r>
          </a:p>
          <a:p>
            <a:pPr>
              <a:defRPr/>
            </a:pPr>
            <a:r>
              <a:rPr lang="en-US" altLang="en-US" dirty="0">
                <a:solidFill>
                  <a:schemeClr val="bg1"/>
                </a:solidFill>
              </a:rPr>
              <a:t>Cumulative Impacts</a:t>
            </a:r>
          </a:p>
          <a:p>
            <a:pPr>
              <a:defRPr/>
            </a:pPr>
            <a:r>
              <a:rPr lang="en-US" altLang="en-US" dirty="0">
                <a:solidFill>
                  <a:schemeClr val="bg1"/>
                </a:solidFill>
              </a:rPr>
              <a:t>Alternatives</a:t>
            </a:r>
          </a:p>
          <a:p>
            <a:pPr>
              <a:defRPr/>
            </a:pPr>
            <a:r>
              <a:rPr lang="en-US" altLang="en-US" dirty="0">
                <a:solidFill>
                  <a:schemeClr val="bg1"/>
                </a:solidFill>
              </a:rPr>
              <a:t>Growth-Inducing Impacts</a:t>
            </a:r>
          </a:p>
          <a:p>
            <a:pPr>
              <a:defRPr/>
            </a:pPr>
            <a:r>
              <a:rPr lang="en-US" altLang="en-US" dirty="0">
                <a:solidFill>
                  <a:schemeClr val="bg1"/>
                </a:solidFill>
              </a:rPr>
              <a:t>Significant and Unavoidable Impacts</a:t>
            </a:r>
          </a:p>
          <a:p>
            <a:pPr>
              <a:defRPr/>
            </a:pPr>
            <a:r>
              <a:rPr lang="en-US" altLang="en-US" dirty="0">
                <a:solidFill>
                  <a:schemeClr val="bg1"/>
                </a:solidFill>
              </a:rPr>
              <a:t>Significant and Irreversible Environmental Changes</a:t>
            </a:r>
          </a:p>
          <a:p>
            <a:pPr>
              <a:defRPr/>
            </a:pPr>
            <a:r>
              <a:rPr lang="en-US" dirty="0">
                <a:solidFill>
                  <a:schemeClr val="bg1"/>
                </a:solidFill>
                <a:latin typeface="+mj-lt"/>
              </a:rPr>
              <a:t>Urban Decay</a:t>
            </a:r>
          </a:p>
          <a:p>
            <a:pPr>
              <a:defRPr/>
            </a:pPr>
            <a:r>
              <a:rPr lang="en-US" dirty="0">
                <a:solidFill>
                  <a:schemeClr val="bg1"/>
                </a:solidFill>
                <a:latin typeface="+mj-lt"/>
              </a:rPr>
              <a:t>Report Preparers</a:t>
            </a:r>
          </a:p>
          <a:p>
            <a:pPr>
              <a:defRPr/>
            </a:pPr>
            <a:r>
              <a:rPr lang="en-US" dirty="0">
                <a:solidFill>
                  <a:schemeClr val="bg1"/>
                </a:solidFill>
                <a:latin typeface="+mj-lt"/>
              </a:rPr>
              <a:t>References</a:t>
            </a:r>
            <a:endParaRPr lang="en-US" dirty="0">
              <a:solidFill>
                <a:schemeClr val="bg1"/>
              </a:solidFill>
            </a:endParaRPr>
          </a:p>
          <a:p>
            <a:pPr>
              <a:defRPr/>
            </a:pPr>
            <a:endParaRPr lang="en-US" altLang="en-US" dirty="0"/>
          </a:p>
          <a:p>
            <a:pPr>
              <a:defRPr/>
            </a:pPr>
            <a:endParaRPr lang="en-US" altLang="en-US" dirty="0"/>
          </a:p>
          <a:p>
            <a:pPr>
              <a:defRPr/>
            </a:pPr>
            <a:endParaRPr lang="en-US" altLang="en-US" dirty="0"/>
          </a:p>
        </p:txBody>
      </p:sp>
      <p:sp>
        <p:nvSpPr>
          <p:cNvPr id="4" name="TextBox 3">
            <a:extLst>
              <a:ext uri="{FF2B5EF4-FFF2-40B4-BE49-F238E27FC236}">
                <a16:creationId xmlns:a16="http://schemas.microsoft.com/office/drawing/2014/main" id="{C9A17F92-08BB-447D-22D0-05BD4D9B89DB}"/>
              </a:ext>
            </a:extLst>
          </p:cNvPr>
          <p:cNvSpPr txBox="1"/>
          <p:nvPr/>
        </p:nvSpPr>
        <p:spPr>
          <a:xfrm>
            <a:off x="2824163" y="3527425"/>
            <a:ext cx="8718550" cy="1908175"/>
          </a:xfrm>
          <a:prstGeom prst="rect">
            <a:avLst/>
          </a:prstGeom>
          <a:noFill/>
        </p:spPr>
        <p:txBody>
          <a:bodyPr>
            <a:spAutoFit/>
          </a:bodyPr>
          <a:lstStyle/>
          <a:p>
            <a:pPr>
              <a:defRPr/>
            </a:pPr>
            <a:endParaRPr lang="en-US" dirty="0"/>
          </a:p>
          <a:p>
            <a:pPr>
              <a:defRPr/>
            </a:pPr>
            <a:endParaRPr lang="en-US" dirty="0"/>
          </a:p>
          <a:p>
            <a:pPr>
              <a:defRPr/>
            </a:pPr>
            <a:endParaRPr lang="en-US" dirty="0"/>
          </a:p>
          <a:p>
            <a:pPr>
              <a:defRPr/>
            </a:pPr>
            <a:endParaRPr lang="en-US" dirty="0"/>
          </a:p>
          <a:p>
            <a:pPr>
              <a:defRPr/>
            </a:pPr>
            <a:endParaRPr lang="en-US" dirty="0"/>
          </a:p>
          <a:p>
            <a:pPr marL="285750" indent="-285750">
              <a:buFont typeface="Arial" panose="020B0604020202020204" pitchFamily="34" charset="0"/>
              <a:buChar char="•"/>
              <a:defRPr/>
            </a:pPr>
            <a:endParaRPr lang="en-US" sz="2800" dirty="0">
              <a:latin typeface="+mj-lt"/>
            </a:endParaRPr>
          </a:p>
        </p:txBody>
      </p:sp>
      <p:sp>
        <p:nvSpPr>
          <p:cNvPr id="18438" name="Slide Number Placeholder 1">
            <a:extLst>
              <a:ext uri="{FF2B5EF4-FFF2-40B4-BE49-F238E27FC236}">
                <a16:creationId xmlns:a16="http://schemas.microsoft.com/office/drawing/2014/main" id="{62F9BB64-5987-B9BC-F7CC-93798B59557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919C6D56-24CD-4279-8BA5-2A021FF8BC3D}" type="slidenum">
              <a:rPr lang="en-US" altLang="en-US" sz="1200" smtClean="0">
                <a:solidFill>
                  <a:schemeClr val="bg1"/>
                </a:solidFill>
              </a:rPr>
              <a:pPr>
                <a:lnSpc>
                  <a:spcPct val="100000"/>
                </a:lnSpc>
                <a:spcBef>
                  <a:spcPct val="0"/>
                </a:spcBef>
                <a:buFontTx/>
                <a:buNone/>
              </a:pPr>
              <a:t>11</a:t>
            </a:fld>
            <a:endParaRPr lang="en-US" altLang="en-US" sz="1200" dirty="0">
              <a:solidFill>
                <a:schemeClr val="bg1"/>
              </a:solidFill>
            </a:endParaRPr>
          </a:p>
        </p:txBody>
      </p:sp>
    </p:spTree>
    <p:extLst>
      <p:ext uri="{BB962C8B-B14F-4D97-AF65-F5344CB8AC3E}">
        <p14:creationId xmlns:p14="http://schemas.microsoft.com/office/powerpoint/2010/main" val="1064612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49A93-AC99-4DF3-841F-C8FE50CC760C}"/>
            </a:ext>
          </a:extLst>
        </p:cNvPr>
        <p:cNvGrpSpPr/>
        <p:nvPr/>
      </p:nvGrpSpPr>
      <p:grpSpPr>
        <a:xfrm>
          <a:off x="0" y="0"/>
          <a:ext cx="0" cy="0"/>
          <a:chOff x="0" y="0"/>
          <a:chExt cx="0" cy="0"/>
        </a:xfrm>
      </p:grpSpPr>
      <p:sp>
        <p:nvSpPr>
          <p:cNvPr id="18434" name="Title 1">
            <a:extLst>
              <a:ext uri="{FF2B5EF4-FFF2-40B4-BE49-F238E27FC236}">
                <a16:creationId xmlns:a16="http://schemas.microsoft.com/office/drawing/2014/main" id="{82C80660-72CF-DC9F-DA2A-614B6CBA38D5}"/>
              </a:ext>
            </a:extLst>
          </p:cNvPr>
          <p:cNvSpPr>
            <a:spLocks noGrp="1"/>
          </p:cNvSpPr>
          <p:nvPr>
            <p:ph type="title"/>
          </p:nvPr>
        </p:nvSpPr>
        <p:spPr>
          <a:xfrm>
            <a:off x="146222" y="136525"/>
            <a:ext cx="10515600" cy="893763"/>
          </a:xfrm>
        </p:spPr>
        <p:txBody>
          <a:bodyPr anchor="t"/>
          <a:lstStyle/>
          <a:p>
            <a:pPr eaLnBrk="1" hangingPunct="1">
              <a:lnSpc>
                <a:spcPct val="100000"/>
              </a:lnSpc>
            </a:pPr>
            <a:r>
              <a:rPr lang="en-US" altLang="en-US" sz="4900" b="1" u="sng" dirty="0">
                <a:solidFill>
                  <a:schemeClr val="bg1"/>
                </a:solidFill>
              </a:rPr>
              <a:t>CEQA Baseline</a:t>
            </a:r>
            <a:endParaRPr lang="en-US" altLang="en-US" sz="3100" dirty="0">
              <a:solidFill>
                <a:schemeClr val="bg1"/>
              </a:solidFill>
            </a:endParaRPr>
          </a:p>
        </p:txBody>
      </p:sp>
      <p:sp>
        <p:nvSpPr>
          <p:cNvPr id="19459" name="Content Placeholder 2">
            <a:extLst>
              <a:ext uri="{FF2B5EF4-FFF2-40B4-BE49-F238E27FC236}">
                <a16:creationId xmlns:a16="http://schemas.microsoft.com/office/drawing/2014/main" id="{E201CD2E-5EE1-7ABB-2D4C-2C37D1EB3020}"/>
              </a:ext>
            </a:extLst>
          </p:cNvPr>
          <p:cNvSpPr>
            <a:spLocks noGrp="1"/>
          </p:cNvSpPr>
          <p:nvPr>
            <p:ph idx="1"/>
          </p:nvPr>
        </p:nvSpPr>
        <p:spPr>
          <a:xfrm>
            <a:off x="257433" y="979488"/>
            <a:ext cx="11456772" cy="4916487"/>
          </a:xfrm>
        </p:spPr>
        <p:txBody>
          <a:bodyPr/>
          <a:lstStyle/>
          <a:p>
            <a:pPr marL="0" indent="0">
              <a:buNone/>
              <a:defRPr/>
            </a:pPr>
            <a:endParaRPr lang="en-US" altLang="en-US" dirty="0">
              <a:solidFill>
                <a:schemeClr val="bg1"/>
              </a:solidFill>
            </a:endParaRPr>
          </a:p>
          <a:p>
            <a:pPr marL="463550" indent="-463550">
              <a:spcBef>
                <a:spcPts val="3000"/>
              </a:spcBef>
              <a:defRPr/>
            </a:pPr>
            <a:r>
              <a:rPr lang="en-US" altLang="en-US" sz="3200" dirty="0">
                <a:solidFill>
                  <a:schemeClr val="bg1"/>
                </a:solidFill>
              </a:rPr>
              <a:t>EIRs evaluate the net difference between environmental conditions with and without the project. </a:t>
            </a:r>
          </a:p>
          <a:p>
            <a:pPr marL="463550" indent="-463550">
              <a:spcBef>
                <a:spcPts val="3000"/>
              </a:spcBef>
              <a:defRPr/>
            </a:pPr>
            <a:r>
              <a:rPr lang="en-US" altLang="en-US" sz="3200" dirty="0">
                <a:solidFill>
                  <a:schemeClr val="bg1"/>
                </a:solidFill>
              </a:rPr>
              <a:t>Baseline condition = without project condition </a:t>
            </a:r>
          </a:p>
          <a:p>
            <a:pPr marL="463550" indent="-463550">
              <a:spcBef>
                <a:spcPts val="3000"/>
              </a:spcBef>
              <a:defRPr/>
            </a:pPr>
            <a:r>
              <a:rPr lang="en-US" altLang="en-US" sz="3200" dirty="0">
                <a:solidFill>
                  <a:schemeClr val="bg1"/>
                </a:solidFill>
              </a:rPr>
              <a:t>Net changes in environmental conditions between Baseline and Baseline + Project scenarios is how CEQA assesses the project’s environmental impact</a:t>
            </a:r>
          </a:p>
          <a:p>
            <a:pPr marL="0" indent="0">
              <a:spcBef>
                <a:spcPts val="3000"/>
              </a:spcBef>
              <a:buNone/>
              <a:defRPr/>
            </a:pPr>
            <a:endParaRPr lang="en-US" altLang="en-US" dirty="0">
              <a:solidFill>
                <a:schemeClr val="bg1"/>
              </a:solidFill>
            </a:endParaRPr>
          </a:p>
          <a:p>
            <a:pPr>
              <a:defRPr/>
            </a:pPr>
            <a:endParaRPr lang="en-US" altLang="en-US" dirty="0">
              <a:solidFill>
                <a:schemeClr val="bg1"/>
              </a:solidFill>
            </a:endParaRPr>
          </a:p>
          <a:p>
            <a:pPr>
              <a:defRPr/>
            </a:pPr>
            <a:endParaRPr lang="en-US" altLang="en-US" dirty="0"/>
          </a:p>
          <a:p>
            <a:pPr>
              <a:defRPr/>
            </a:pPr>
            <a:endParaRPr lang="en-US" altLang="en-US" dirty="0"/>
          </a:p>
        </p:txBody>
      </p:sp>
      <p:sp>
        <p:nvSpPr>
          <p:cNvPr id="18438" name="Slide Number Placeholder 1">
            <a:extLst>
              <a:ext uri="{FF2B5EF4-FFF2-40B4-BE49-F238E27FC236}">
                <a16:creationId xmlns:a16="http://schemas.microsoft.com/office/drawing/2014/main" id="{954FD0D0-BBEE-5CD6-4C85-549FAC525A6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919C6D56-24CD-4279-8BA5-2A021FF8BC3D}" type="slidenum">
              <a:rPr lang="en-US" altLang="en-US" sz="1200" smtClean="0">
                <a:solidFill>
                  <a:schemeClr val="bg1"/>
                </a:solidFill>
              </a:rPr>
              <a:pPr>
                <a:lnSpc>
                  <a:spcPct val="100000"/>
                </a:lnSpc>
                <a:spcBef>
                  <a:spcPct val="0"/>
                </a:spcBef>
                <a:buFontTx/>
                <a:buNone/>
              </a:pPr>
              <a:t>12</a:t>
            </a:fld>
            <a:endParaRPr lang="en-US" altLang="en-US" sz="1200" dirty="0">
              <a:solidFill>
                <a:schemeClr val="bg1"/>
              </a:solidFill>
            </a:endParaRPr>
          </a:p>
        </p:txBody>
      </p:sp>
    </p:spTree>
    <p:extLst>
      <p:ext uri="{BB962C8B-B14F-4D97-AF65-F5344CB8AC3E}">
        <p14:creationId xmlns:p14="http://schemas.microsoft.com/office/powerpoint/2010/main" val="1833872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647F9-3029-5AC6-329F-F9D69B66B49E}"/>
            </a:ext>
          </a:extLst>
        </p:cNvPr>
        <p:cNvGrpSpPr/>
        <p:nvPr/>
      </p:nvGrpSpPr>
      <p:grpSpPr>
        <a:xfrm>
          <a:off x="0" y="0"/>
          <a:ext cx="0" cy="0"/>
          <a:chOff x="0" y="0"/>
          <a:chExt cx="0" cy="0"/>
        </a:xfrm>
      </p:grpSpPr>
      <p:sp>
        <p:nvSpPr>
          <p:cNvPr id="18434" name="Title 1">
            <a:extLst>
              <a:ext uri="{FF2B5EF4-FFF2-40B4-BE49-F238E27FC236}">
                <a16:creationId xmlns:a16="http://schemas.microsoft.com/office/drawing/2014/main" id="{7DB9964D-C5D6-9190-7B07-4D0BAE65CEAC}"/>
              </a:ext>
            </a:extLst>
          </p:cNvPr>
          <p:cNvSpPr>
            <a:spLocks noGrp="1"/>
          </p:cNvSpPr>
          <p:nvPr>
            <p:ph type="title"/>
          </p:nvPr>
        </p:nvSpPr>
        <p:spPr>
          <a:xfrm>
            <a:off x="146222" y="136525"/>
            <a:ext cx="10515600" cy="893763"/>
          </a:xfrm>
        </p:spPr>
        <p:txBody>
          <a:bodyPr anchor="t"/>
          <a:lstStyle/>
          <a:p>
            <a:pPr eaLnBrk="1" hangingPunct="1">
              <a:lnSpc>
                <a:spcPct val="100000"/>
              </a:lnSpc>
            </a:pPr>
            <a:r>
              <a:rPr lang="en-US" altLang="en-US" sz="4900" b="1" u="sng" dirty="0">
                <a:solidFill>
                  <a:schemeClr val="bg1"/>
                </a:solidFill>
              </a:rPr>
              <a:t>Thresholds of Significance</a:t>
            </a:r>
            <a:endParaRPr lang="en-US" altLang="en-US" sz="3100" dirty="0">
              <a:solidFill>
                <a:schemeClr val="bg1"/>
              </a:solidFill>
            </a:endParaRPr>
          </a:p>
        </p:txBody>
      </p:sp>
      <p:sp>
        <p:nvSpPr>
          <p:cNvPr id="19459" name="Content Placeholder 2">
            <a:extLst>
              <a:ext uri="{FF2B5EF4-FFF2-40B4-BE49-F238E27FC236}">
                <a16:creationId xmlns:a16="http://schemas.microsoft.com/office/drawing/2014/main" id="{E9734372-1656-C109-71AE-044539F2C9C8}"/>
              </a:ext>
            </a:extLst>
          </p:cNvPr>
          <p:cNvSpPr>
            <a:spLocks noGrp="1"/>
          </p:cNvSpPr>
          <p:nvPr>
            <p:ph idx="1"/>
          </p:nvPr>
        </p:nvSpPr>
        <p:spPr>
          <a:xfrm>
            <a:off x="257433" y="979488"/>
            <a:ext cx="11456772" cy="4916487"/>
          </a:xfrm>
        </p:spPr>
        <p:txBody>
          <a:bodyPr/>
          <a:lstStyle/>
          <a:p>
            <a:pPr>
              <a:defRPr/>
            </a:pPr>
            <a:r>
              <a:rPr lang="en-US" altLang="en-US" dirty="0">
                <a:solidFill>
                  <a:schemeClr val="bg1"/>
                </a:solidFill>
              </a:rPr>
              <a:t>A threshold of significance defines the level of effect above the Baseline which the Lead Agency will consider impacts to be significant.</a:t>
            </a:r>
          </a:p>
          <a:p>
            <a:pPr>
              <a:defRPr/>
            </a:pPr>
            <a:endParaRPr lang="en-US" altLang="en-US" dirty="0">
              <a:solidFill>
                <a:schemeClr val="bg1"/>
              </a:solidFill>
            </a:endParaRPr>
          </a:p>
          <a:p>
            <a:pPr marL="457200" lvl="1" indent="0">
              <a:buNone/>
              <a:defRPr/>
            </a:pPr>
            <a:r>
              <a:rPr lang="en-US" altLang="en-US" dirty="0">
                <a:solidFill>
                  <a:schemeClr val="bg1"/>
                </a:solidFill>
              </a:rPr>
              <a:t>   	 </a:t>
            </a:r>
            <a:r>
              <a:rPr lang="en-US" altLang="en-US" b="1" dirty="0">
                <a:solidFill>
                  <a:srgbClr val="FFFF00"/>
                </a:solidFill>
              </a:rPr>
              <a:t>Project Impact 	</a:t>
            </a:r>
            <a:r>
              <a:rPr lang="en-US" altLang="en-US" sz="3600" b="1" dirty="0">
                <a:solidFill>
                  <a:srgbClr val="FFFF00"/>
                </a:solidFill>
              </a:rPr>
              <a:t>&lt;</a:t>
            </a:r>
            <a:r>
              <a:rPr lang="en-US" altLang="en-US" b="1" dirty="0">
                <a:solidFill>
                  <a:srgbClr val="FFFF00"/>
                </a:solidFill>
              </a:rPr>
              <a:t>	Threshold of		</a:t>
            </a:r>
            <a:r>
              <a:rPr lang="en-US" altLang="en-US" sz="3200" b="1" dirty="0">
                <a:solidFill>
                  <a:srgbClr val="FFFF00"/>
                </a:solidFill>
              </a:rPr>
              <a:t>=</a:t>
            </a:r>
            <a:r>
              <a:rPr lang="en-US" altLang="en-US" b="1" dirty="0">
                <a:solidFill>
                  <a:srgbClr val="FFFF00"/>
                </a:solidFill>
              </a:rPr>
              <a:t>	Less than Significant</a:t>
            </a:r>
          </a:p>
          <a:p>
            <a:pPr marL="457200" lvl="1" indent="0">
              <a:buNone/>
              <a:defRPr/>
            </a:pPr>
            <a:r>
              <a:rPr lang="en-US" altLang="en-US" b="1" dirty="0">
                <a:solidFill>
                  <a:srgbClr val="FFFF00"/>
                </a:solidFill>
              </a:rPr>
              <a:t>					Significance		</a:t>
            </a:r>
          </a:p>
          <a:p>
            <a:pPr>
              <a:defRPr/>
            </a:pPr>
            <a:endParaRPr lang="en-US" altLang="en-US" dirty="0"/>
          </a:p>
          <a:p>
            <a:pPr marL="457200" lvl="1" indent="0">
              <a:buNone/>
              <a:defRPr/>
            </a:pPr>
            <a:r>
              <a:rPr lang="en-US" altLang="en-US" b="1" dirty="0">
                <a:solidFill>
                  <a:srgbClr val="FFFF00"/>
                </a:solidFill>
              </a:rPr>
              <a:t>	 Project Impact 	</a:t>
            </a:r>
            <a:r>
              <a:rPr lang="en-US" altLang="en-US" sz="3600" b="1" dirty="0">
                <a:solidFill>
                  <a:srgbClr val="FFFF00"/>
                </a:solidFill>
              </a:rPr>
              <a:t>&gt;</a:t>
            </a:r>
            <a:r>
              <a:rPr lang="en-US" altLang="en-US" b="1" dirty="0">
                <a:solidFill>
                  <a:srgbClr val="FFFF00"/>
                </a:solidFill>
              </a:rPr>
              <a:t>	Threshold of		</a:t>
            </a:r>
            <a:r>
              <a:rPr lang="en-US" altLang="en-US" sz="3200" b="1" dirty="0">
                <a:solidFill>
                  <a:srgbClr val="FFFF00"/>
                </a:solidFill>
              </a:rPr>
              <a:t>=</a:t>
            </a:r>
            <a:r>
              <a:rPr lang="en-US" altLang="en-US" b="1" dirty="0">
                <a:solidFill>
                  <a:srgbClr val="FFFF00"/>
                </a:solidFill>
              </a:rPr>
              <a:t>	Significant</a:t>
            </a:r>
          </a:p>
          <a:p>
            <a:pPr marL="457200" lvl="1" indent="0">
              <a:buNone/>
              <a:defRPr/>
            </a:pPr>
            <a:r>
              <a:rPr lang="en-US" altLang="en-US" b="1" dirty="0">
                <a:solidFill>
                  <a:srgbClr val="FFFF00"/>
                </a:solidFill>
              </a:rPr>
              <a:t>					Significance			(Mitigation Required)</a:t>
            </a:r>
          </a:p>
          <a:p>
            <a:pPr>
              <a:defRPr/>
            </a:pPr>
            <a:endParaRPr lang="en-US" altLang="en-US" dirty="0"/>
          </a:p>
          <a:p>
            <a:pPr>
              <a:defRPr/>
            </a:pPr>
            <a:endParaRPr lang="en-US" altLang="en-US" dirty="0"/>
          </a:p>
        </p:txBody>
      </p:sp>
      <p:sp>
        <p:nvSpPr>
          <p:cNvPr id="4" name="TextBox 3">
            <a:extLst>
              <a:ext uri="{FF2B5EF4-FFF2-40B4-BE49-F238E27FC236}">
                <a16:creationId xmlns:a16="http://schemas.microsoft.com/office/drawing/2014/main" id="{6FA6CC23-066F-8099-017C-E9C9B26A4916}"/>
              </a:ext>
            </a:extLst>
          </p:cNvPr>
          <p:cNvSpPr txBox="1"/>
          <p:nvPr/>
        </p:nvSpPr>
        <p:spPr>
          <a:xfrm>
            <a:off x="1626544" y="5024250"/>
            <a:ext cx="8718550" cy="1354217"/>
          </a:xfrm>
          <a:prstGeom prst="rect">
            <a:avLst/>
          </a:prstGeom>
          <a:noFill/>
        </p:spPr>
        <p:txBody>
          <a:bodyPr>
            <a:spAutoFit/>
          </a:bodyPr>
          <a:lstStyle/>
          <a:p>
            <a:pPr>
              <a:defRPr/>
            </a:pPr>
            <a:endParaRPr lang="en-US" dirty="0"/>
          </a:p>
          <a:p>
            <a:pPr>
              <a:defRPr/>
            </a:pPr>
            <a:endParaRPr lang="en-US" dirty="0"/>
          </a:p>
          <a:p>
            <a:pPr>
              <a:defRPr/>
            </a:pPr>
            <a:endParaRPr lang="en-US" dirty="0"/>
          </a:p>
          <a:p>
            <a:pPr marL="285750" indent="-285750">
              <a:buFont typeface="Arial" panose="020B0604020202020204" pitchFamily="34" charset="0"/>
              <a:buChar char="•"/>
              <a:defRPr/>
            </a:pPr>
            <a:endParaRPr lang="en-US" sz="2800" dirty="0">
              <a:latin typeface="+mj-lt"/>
            </a:endParaRPr>
          </a:p>
        </p:txBody>
      </p:sp>
      <p:sp>
        <p:nvSpPr>
          <p:cNvPr id="18438" name="Slide Number Placeholder 1">
            <a:extLst>
              <a:ext uri="{FF2B5EF4-FFF2-40B4-BE49-F238E27FC236}">
                <a16:creationId xmlns:a16="http://schemas.microsoft.com/office/drawing/2014/main" id="{42D585D9-4F47-39E9-D0EF-B8F5E2AC5E0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919C6D56-24CD-4279-8BA5-2A021FF8BC3D}" type="slidenum">
              <a:rPr lang="en-US" altLang="en-US" sz="1200" smtClean="0">
                <a:solidFill>
                  <a:schemeClr val="bg1"/>
                </a:solidFill>
              </a:rPr>
              <a:pPr>
                <a:lnSpc>
                  <a:spcPct val="100000"/>
                </a:lnSpc>
                <a:spcBef>
                  <a:spcPct val="0"/>
                </a:spcBef>
                <a:buFontTx/>
                <a:buNone/>
              </a:pPr>
              <a:t>13</a:t>
            </a:fld>
            <a:endParaRPr lang="en-US" altLang="en-US" sz="1200" dirty="0">
              <a:solidFill>
                <a:schemeClr val="bg1"/>
              </a:solidFill>
            </a:endParaRPr>
          </a:p>
        </p:txBody>
      </p:sp>
    </p:spTree>
    <p:extLst>
      <p:ext uri="{BB962C8B-B14F-4D97-AF65-F5344CB8AC3E}">
        <p14:creationId xmlns:p14="http://schemas.microsoft.com/office/powerpoint/2010/main" val="633465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3A70A718-EC00-6F55-1F23-648F44998406}"/>
              </a:ext>
            </a:extLst>
          </p:cNvPr>
          <p:cNvSpPr>
            <a:spLocks noGrp="1"/>
          </p:cNvSpPr>
          <p:nvPr>
            <p:ph type="title"/>
          </p:nvPr>
        </p:nvSpPr>
        <p:spPr>
          <a:xfrm>
            <a:off x="180563" y="136525"/>
            <a:ext cx="11273413" cy="851693"/>
          </a:xfrm>
        </p:spPr>
        <p:txBody>
          <a:bodyPr anchor="t"/>
          <a:lstStyle/>
          <a:p>
            <a:pPr eaLnBrk="1" hangingPunct="1">
              <a:lnSpc>
                <a:spcPct val="100000"/>
              </a:lnSpc>
            </a:pPr>
            <a:r>
              <a:rPr lang="en-US" altLang="en-US" b="1" u="sng" dirty="0">
                <a:solidFill>
                  <a:schemeClr val="bg1"/>
                </a:solidFill>
              </a:rPr>
              <a:t>Issue Evaluated in the Draft EIR </a:t>
            </a:r>
            <a:endParaRPr lang="en-US" altLang="en-US" dirty="0">
              <a:solidFill>
                <a:schemeClr val="bg1"/>
              </a:solidFill>
            </a:endParaRPr>
          </a:p>
        </p:txBody>
      </p:sp>
      <p:sp>
        <p:nvSpPr>
          <p:cNvPr id="23555" name="Content Placeholder 2">
            <a:extLst>
              <a:ext uri="{FF2B5EF4-FFF2-40B4-BE49-F238E27FC236}">
                <a16:creationId xmlns:a16="http://schemas.microsoft.com/office/drawing/2014/main" id="{22B29165-8443-B5B6-2936-A08888F3E430}"/>
              </a:ext>
            </a:extLst>
          </p:cNvPr>
          <p:cNvSpPr>
            <a:spLocks noGrp="1"/>
          </p:cNvSpPr>
          <p:nvPr>
            <p:ph sz="half" idx="1"/>
          </p:nvPr>
        </p:nvSpPr>
        <p:spPr>
          <a:xfrm>
            <a:off x="180563" y="766385"/>
            <a:ext cx="6668811" cy="4881563"/>
          </a:xfrm>
        </p:spPr>
        <p:txBody>
          <a:bodyPr/>
          <a:lstStyle/>
          <a:p>
            <a:r>
              <a:rPr lang="en-US" altLang="en-US" sz="2600" dirty="0">
                <a:solidFill>
                  <a:schemeClr val="bg1"/>
                </a:solidFill>
              </a:rPr>
              <a:t>Aesthetics</a:t>
            </a:r>
          </a:p>
          <a:p>
            <a:r>
              <a:rPr lang="en-US" altLang="en-US" sz="2600" dirty="0">
                <a:solidFill>
                  <a:schemeClr val="bg1"/>
                </a:solidFill>
              </a:rPr>
              <a:t>Air Quality (LTS w/MM)</a:t>
            </a:r>
          </a:p>
          <a:p>
            <a:r>
              <a:rPr lang="en-US" altLang="en-US" sz="2600" dirty="0">
                <a:solidFill>
                  <a:schemeClr val="bg1"/>
                </a:solidFill>
              </a:rPr>
              <a:t>Biological Resources (LTS w/MM)</a:t>
            </a:r>
          </a:p>
          <a:p>
            <a:r>
              <a:rPr lang="en-US" altLang="en-US" sz="2600" dirty="0">
                <a:solidFill>
                  <a:schemeClr val="bg1"/>
                </a:solidFill>
              </a:rPr>
              <a:t>Cultural Resources (LTS w/MM)</a:t>
            </a:r>
          </a:p>
          <a:p>
            <a:r>
              <a:rPr lang="en-US" altLang="en-US" sz="2600" dirty="0">
                <a:solidFill>
                  <a:schemeClr val="bg1"/>
                </a:solidFill>
              </a:rPr>
              <a:t>Energy</a:t>
            </a:r>
          </a:p>
          <a:p>
            <a:r>
              <a:rPr lang="en-US" altLang="en-US" sz="2600" dirty="0">
                <a:solidFill>
                  <a:schemeClr val="bg1"/>
                </a:solidFill>
              </a:rPr>
              <a:t>Geology, Soils, &amp; Paleo Resources (LTS w/MM)</a:t>
            </a:r>
          </a:p>
          <a:p>
            <a:r>
              <a:rPr lang="en-US" altLang="en-US" sz="2600" dirty="0">
                <a:solidFill>
                  <a:schemeClr val="bg1"/>
                </a:solidFill>
              </a:rPr>
              <a:t>Greenhouse Gas Emissions and Climate Change </a:t>
            </a:r>
          </a:p>
          <a:p>
            <a:r>
              <a:rPr lang="en-US" altLang="en-US" sz="2600" dirty="0">
                <a:solidFill>
                  <a:schemeClr val="bg1"/>
                </a:solidFill>
              </a:rPr>
              <a:t>Hazards &amp; Hazardous Materials (LTS w/MM)</a:t>
            </a:r>
          </a:p>
          <a:p>
            <a:r>
              <a:rPr lang="en-US" altLang="en-US" sz="2600" dirty="0">
                <a:solidFill>
                  <a:schemeClr val="bg1"/>
                </a:solidFill>
              </a:rPr>
              <a:t>Hydrology and Water Quality</a:t>
            </a:r>
          </a:p>
          <a:p>
            <a:r>
              <a:rPr lang="en-US" altLang="en-US" sz="2600" dirty="0">
                <a:solidFill>
                  <a:schemeClr val="bg1"/>
                </a:solidFill>
              </a:rPr>
              <a:t>Land Use and Planning</a:t>
            </a:r>
          </a:p>
          <a:p>
            <a:r>
              <a:rPr lang="en-US" altLang="en-US" sz="2600" dirty="0">
                <a:solidFill>
                  <a:schemeClr val="bg1"/>
                </a:solidFill>
              </a:rPr>
              <a:t>Noise and Vibration (LTS w/MM)</a:t>
            </a:r>
          </a:p>
          <a:p>
            <a:endParaRPr lang="en-US" altLang="en-US" b="1" dirty="0">
              <a:solidFill>
                <a:schemeClr val="bg1"/>
              </a:solidFill>
            </a:endParaRPr>
          </a:p>
          <a:p>
            <a:endParaRPr lang="en-US" altLang="en-US" dirty="0">
              <a:solidFill>
                <a:schemeClr val="bg1"/>
              </a:solidFill>
            </a:endParaRPr>
          </a:p>
          <a:p>
            <a:pPr lvl="1"/>
            <a:endParaRPr lang="en-US" altLang="en-US" dirty="0"/>
          </a:p>
        </p:txBody>
      </p:sp>
      <p:sp>
        <p:nvSpPr>
          <p:cNvPr id="23556" name="Content Placeholder 3">
            <a:extLst>
              <a:ext uri="{FF2B5EF4-FFF2-40B4-BE49-F238E27FC236}">
                <a16:creationId xmlns:a16="http://schemas.microsoft.com/office/drawing/2014/main" id="{89741003-ABA6-12C5-037E-792BB3B74E5C}"/>
              </a:ext>
            </a:extLst>
          </p:cNvPr>
          <p:cNvSpPr>
            <a:spLocks noGrp="1"/>
          </p:cNvSpPr>
          <p:nvPr>
            <p:ph sz="half" idx="2"/>
          </p:nvPr>
        </p:nvSpPr>
        <p:spPr>
          <a:xfrm>
            <a:off x="6690360" y="884238"/>
            <a:ext cx="5765312" cy="5472112"/>
          </a:xfrm>
        </p:spPr>
        <p:txBody>
          <a:bodyPr/>
          <a:lstStyle/>
          <a:p>
            <a:r>
              <a:rPr lang="en-US" altLang="en-US" sz="2600" dirty="0">
                <a:solidFill>
                  <a:schemeClr val="bg1"/>
                </a:solidFill>
              </a:rPr>
              <a:t>Population and Housing</a:t>
            </a:r>
          </a:p>
          <a:p>
            <a:r>
              <a:rPr lang="en-US" altLang="en-US" sz="2600" dirty="0">
                <a:solidFill>
                  <a:schemeClr val="bg1"/>
                </a:solidFill>
              </a:rPr>
              <a:t>Public Services and Recreation</a:t>
            </a:r>
          </a:p>
          <a:p>
            <a:r>
              <a:rPr lang="en-US" altLang="en-US" sz="2600" dirty="0">
                <a:solidFill>
                  <a:schemeClr val="bg1"/>
                </a:solidFill>
              </a:rPr>
              <a:t>Transportation VMT (SU)</a:t>
            </a:r>
          </a:p>
          <a:p>
            <a:r>
              <a:rPr lang="en-US" altLang="en-US" sz="2600" dirty="0">
                <a:solidFill>
                  <a:schemeClr val="bg1"/>
                </a:solidFill>
              </a:rPr>
              <a:t>Tribal Cultural Resources (LTS w/MM)</a:t>
            </a:r>
          </a:p>
          <a:p>
            <a:r>
              <a:rPr lang="en-US" altLang="en-US" sz="2600" dirty="0">
                <a:solidFill>
                  <a:schemeClr val="bg1"/>
                </a:solidFill>
              </a:rPr>
              <a:t>Population and Housing</a:t>
            </a:r>
          </a:p>
          <a:p>
            <a:r>
              <a:rPr lang="en-US" altLang="en-US" sz="2600" dirty="0">
                <a:solidFill>
                  <a:schemeClr val="bg1"/>
                </a:solidFill>
              </a:rPr>
              <a:t>Utilities and Service Systems</a:t>
            </a:r>
          </a:p>
          <a:p>
            <a:r>
              <a:rPr lang="en-US" altLang="en-US" sz="2600" dirty="0">
                <a:solidFill>
                  <a:schemeClr val="bg1"/>
                </a:solidFill>
              </a:rPr>
              <a:t>Wildfire and Evacuation (LTS w/MM)</a:t>
            </a:r>
          </a:p>
          <a:p>
            <a:r>
              <a:rPr lang="en-US" altLang="en-US" sz="2600" dirty="0">
                <a:solidFill>
                  <a:schemeClr val="bg1"/>
                </a:solidFill>
              </a:rPr>
              <a:t>Cumulative Impacts</a:t>
            </a:r>
          </a:p>
          <a:p>
            <a:r>
              <a:rPr lang="en-US" altLang="en-US" sz="2600" dirty="0">
                <a:solidFill>
                  <a:schemeClr val="bg1"/>
                </a:solidFill>
              </a:rPr>
              <a:t>Growth Inducement</a:t>
            </a:r>
          </a:p>
          <a:p>
            <a:r>
              <a:rPr lang="en-US" altLang="en-US" sz="2600" dirty="0">
                <a:solidFill>
                  <a:schemeClr val="bg1"/>
                </a:solidFill>
              </a:rPr>
              <a:t>Urban Decay</a:t>
            </a:r>
          </a:p>
          <a:p>
            <a:endParaRPr lang="en-US" altLang="en-US" dirty="0"/>
          </a:p>
        </p:txBody>
      </p:sp>
      <p:sp>
        <p:nvSpPr>
          <p:cNvPr id="23558" name="Slide Number Placeholder 1">
            <a:extLst>
              <a:ext uri="{FF2B5EF4-FFF2-40B4-BE49-F238E27FC236}">
                <a16:creationId xmlns:a16="http://schemas.microsoft.com/office/drawing/2014/main" id="{B7D09DCC-27C7-136B-E67C-5BE619B9148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37B07F61-5F69-4DB6-AF82-956B0E81502E}" type="slidenum">
              <a:rPr lang="en-US" altLang="en-US" sz="1200" smtClean="0">
                <a:solidFill>
                  <a:schemeClr val="bg1"/>
                </a:solidFill>
              </a:rPr>
              <a:pPr>
                <a:lnSpc>
                  <a:spcPct val="100000"/>
                </a:lnSpc>
                <a:spcBef>
                  <a:spcPct val="0"/>
                </a:spcBef>
                <a:buFontTx/>
                <a:buNone/>
              </a:pPr>
              <a:t>14</a:t>
            </a:fld>
            <a:endParaRPr lang="en-US" altLang="en-US" sz="1200"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5FE75-4C58-A481-0B0C-712DB98FA8EC}"/>
            </a:ext>
          </a:extLst>
        </p:cNvPr>
        <p:cNvGrpSpPr/>
        <p:nvPr/>
      </p:nvGrpSpPr>
      <p:grpSpPr>
        <a:xfrm>
          <a:off x="0" y="0"/>
          <a:ext cx="0" cy="0"/>
          <a:chOff x="0" y="0"/>
          <a:chExt cx="0" cy="0"/>
        </a:xfrm>
      </p:grpSpPr>
      <p:sp>
        <p:nvSpPr>
          <p:cNvPr id="18434" name="Title 1">
            <a:extLst>
              <a:ext uri="{FF2B5EF4-FFF2-40B4-BE49-F238E27FC236}">
                <a16:creationId xmlns:a16="http://schemas.microsoft.com/office/drawing/2014/main" id="{18CF0036-FCF3-8EE0-FE5F-C1FBE11A475A}"/>
              </a:ext>
            </a:extLst>
          </p:cNvPr>
          <p:cNvSpPr>
            <a:spLocks noGrp="1"/>
          </p:cNvSpPr>
          <p:nvPr>
            <p:ph type="title"/>
          </p:nvPr>
        </p:nvSpPr>
        <p:spPr>
          <a:xfrm>
            <a:off x="838200" y="136525"/>
            <a:ext cx="10515600" cy="893763"/>
          </a:xfrm>
        </p:spPr>
        <p:txBody>
          <a:bodyPr anchor="t"/>
          <a:lstStyle/>
          <a:p>
            <a:pPr eaLnBrk="1" hangingPunct="1">
              <a:lnSpc>
                <a:spcPct val="100000"/>
              </a:lnSpc>
            </a:pPr>
            <a:r>
              <a:rPr lang="en-US" altLang="en-US" sz="4900" b="1" u="sng" dirty="0">
                <a:solidFill>
                  <a:schemeClr val="bg1"/>
                </a:solidFill>
              </a:rPr>
              <a:t>EIR Project Alternatives</a:t>
            </a:r>
            <a:endParaRPr lang="en-US" altLang="en-US" sz="3100" dirty="0">
              <a:solidFill>
                <a:schemeClr val="bg1"/>
              </a:solidFill>
            </a:endParaRPr>
          </a:p>
        </p:txBody>
      </p:sp>
      <p:sp>
        <p:nvSpPr>
          <p:cNvPr id="19459" name="Content Placeholder 2">
            <a:extLst>
              <a:ext uri="{FF2B5EF4-FFF2-40B4-BE49-F238E27FC236}">
                <a16:creationId xmlns:a16="http://schemas.microsoft.com/office/drawing/2014/main" id="{E5828DB7-FED9-EE68-E51D-9EF9D72730BE}"/>
              </a:ext>
            </a:extLst>
          </p:cNvPr>
          <p:cNvSpPr>
            <a:spLocks noGrp="1"/>
          </p:cNvSpPr>
          <p:nvPr>
            <p:ph idx="1"/>
          </p:nvPr>
        </p:nvSpPr>
        <p:spPr>
          <a:xfrm>
            <a:off x="838200" y="1030288"/>
            <a:ext cx="10515600" cy="4916487"/>
          </a:xfrm>
        </p:spPr>
        <p:txBody>
          <a:bodyPr/>
          <a:lstStyle/>
          <a:p>
            <a:pPr>
              <a:defRPr/>
            </a:pPr>
            <a:r>
              <a:rPr lang="en-US" altLang="en-US" dirty="0">
                <a:solidFill>
                  <a:schemeClr val="bg1"/>
                </a:solidFill>
              </a:rPr>
              <a:t>State CEQA Guidelines Section 15126.6 requires EIRs to describe:</a:t>
            </a:r>
          </a:p>
          <a:p>
            <a:pPr marL="457200" lvl="1" indent="0">
              <a:buNone/>
              <a:defRPr/>
            </a:pPr>
            <a:endParaRPr lang="en-US" dirty="0">
              <a:solidFill>
                <a:schemeClr val="bg1"/>
              </a:solidFill>
            </a:endParaRPr>
          </a:p>
          <a:p>
            <a:pPr marL="457200" lvl="1" indent="0">
              <a:buNone/>
              <a:defRPr/>
            </a:pPr>
            <a:r>
              <a:rPr lang="en-US" dirty="0">
                <a:solidFill>
                  <a:schemeClr val="bg1"/>
                </a:solidFill>
              </a:rPr>
              <a:t>A </a:t>
            </a:r>
            <a:r>
              <a:rPr lang="en-US" b="1" dirty="0">
                <a:solidFill>
                  <a:schemeClr val="bg1"/>
                </a:solidFill>
              </a:rPr>
              <a:t>range of reasonable alternatives </a:t>
            </a:r>
            <a:r>
              <a:rPr lang="en-US" dirty="0">
                <a:solidFill>
                  <a:schemeClr val="bg1"/>
                </a:solidFill>
              </a:rPr>
              <a:t>to the project, or to the location of the project, which would feasibly </a:t>
            </a:r>
            <a:r>
              <a:rPr lang="en-US" b="1" dirty="0">
                <a:solidFill>
                  <a:schemeClr val="bg1"/>
                </a:solidFill>
              </a:rPr>
              <a:t>attain most of the basic objectives </a:t>
            </a:r>
            <a:r>
              <a:rPr lang="en-US" dirty="0">
                <a:solidFill>
                  <a:schemeClr val="bg1"/>
                </a:solidFill>
              </a:rPr>
              <a:t>of the project but would avoid or substantially lessen any of the significant effects of the project, and evaluate the comparative merits of the alternatives. An EIR need not consider every conceivable alternative to a project. Rather it must consider a reasonable range of potentially feasible alternatives that will foster informed decision making and public participation.</a:t>
            </a:r>
            <a:endParaRPr lang="en-US" altLang="en-US" dirty="0">
              <a:solidFill>
                <a:schemeClr val="bg1"/>
              </a:solidFill>
            </a:endParaRPr>
          </a:p>
          <a:p>
            <a:pPr>
              <a:defRPr/>
            </a:pPr>
            <a:endParaRPr lang="en-US" altLang="en-US" dirty="0"/>
          </a:p>
          <a:p>
            <a:pPr>
              <a:defRPr/>
            </a:pPr>
            <a:endParaRPr lang="en-US" altLang="en-US" dirty="0"/>
          </a:p>
          <a:p>
            <a:pPr>
              <a:defRPr/>
            </a:pPr>
            <a:endParaRPr lang="en-US" altLang="en-US" dirty="0"/>
          </a:p>
        </p:txBody>
      </p:sp>
      <p:sp>
        <p:nvSpPr>
          <p:cNvPr id="4" name="TextBox 3">
            <a:extLst>
              <a:ext uri="{FF2B5EF4-FFF2-40B4-BE49-F238E27FC236}">
                <a16:creationId xmlns:a16="http://schemas.microsoft.com/office/drawing/2014/main" id="{485F0E97-D2D9-6FEC-7A30-6139CCE40EB5}"/>
              </a:ext>
            </a:extLst>
          </p:cNvPr>
          <p:cNvSpPr txBox="1"/>
          <p:nvPr/>
        </p:nvSpPr>
        <p:spPr>
          <a:xfrm>
            <a:off x="2824163" y="3527425"/>
            <a:ext cx="8718550" cy="1908175"/>
          </a:xfrm>
          <a:prstGeom prst="rect">
            <a:avLst/>
          </a:prstGeom>
          <a:noFill/>
        </p:spPr>
        <p:txBody>
          <a:bodyPr>
            <a:spAutoFit/>
          </a:bodyPr>
          <a:lstStyle/>
          <a:p>
            <a:pPr>
              <a:defRPr/>
            </a:pPr>
            <a:endParaRPr lang="en-US" dirty="0"/>
          </a:p>
          <a:p>
            <a:pPr>
              <a:defRPr/>
            </a:pPr>
            <a:endParaRPr lang="en-US" dirty="0"/>
          </a:p>
          <a:p>
            <a:pPr>
              <a:defRPr/>
            </a:pPr>
            <a:endParaRPr lang="en-US" dirty="0"/>
          </a:p>
          <a:p>
            <a:pPr>
              <a:defRPr/>
            </a:pPr>
            <a:endParaRPr lang="en-US" dirty="0"/>
          </a:p>
          <a:p>
            <a:pPr>
              <a:defRPr/>
            </a:pPr>
            <a:endParaRPr lang="en-US" dirty="0"/>
          </a:p>
          <a:p>
            <a:pPr marL="285750" indent="-285750">
              <a:buFont typeface="Arial" panose="020B0604020202020204" pitchFamily="34" charset="0"/>
              <a:buChar char="•"/>
              <a:defRPr/>
            </a:pPr>
            <a:endParaRPr lang="en-US" sz="2800" dirty="0">
              <a:latin typeface="+mj-lt"/>
            </a:endParaRPr>
          </a:p>
        </p:txBody>
      </p:sp>
      <p:sp>
        <p:nvSpPr>
          <p:cNvPr id="18438" name="Slide Number Placeholder 1">
            <a:extLst>
              <a:ext uri="{FF2B5EF4-FFF2-40B4-BE49-F238E27FC236}">
                <a16:creationId xmlns:a16="http://schemas.microsoft.com/office/drawing/2014/main" id="{625EB3B1-71F1-25F8-FD2D-98489DF1324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919C6D56-24CD-4279-8BA5-2A021FF8BC3D}" type="slidenum">
              <a:rPr lang="en-US" altLang="en-US" sz="1200" smtClean="0">
                <a:solidFill>
                  <a:schemeClr val="bg1"/>
                </a:solidFill>
              </a:rPr>
              <a:pPr>
                <a:lnSpc>
                  <a:spcPct val="100000"/>
                </a:lnSpc>
                <a:spcBef>
                  <a:spcPct val="0"/>
                </a:spcBef>
                <a:buFontTx/>
                <a:buNone/>
              </a:pPr>
              <a:t>15</a:t>
            </a:fld>
            <a:endParaRPr lang="en-US" altLang="en-US" sz="1200" dirty="0">
              <a:solidFill>
                <a:schemeClr val="bg1"/>
              </a:solidFill>
            </a:endParaRPr>
          </a:p>
        </p:txBody>
      </p:sp>
    </p:spTree>
    <p:extLst>
      <p:ext uri="{BB962C8B-B14F-4D97-AF65-F5344CB8AC3E}">
        <p14:creationId xmlns:p14="http://schemas.microsoft.com/office/powerpoint/2010/main" val="2754015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05961-59FA-0C0F-4340-9D178DB07BDD}"/>
            </a:ext>
          </a:extLst>
        </p:cNvPr>
        <p:cNvGrpSpPr/>
        <p:nvPr/>
      </p:nvGrpSpPr>
      <p:grpSpPr>
        <a:xfrm>
          <a:off x="0" y="0"/>
          <a:ext cx="0" cy="0"/>
          <a:chOff x="0" y="0"/>
          <a:chExt cx="0" cy="0"/>
        </a:xfrm>
      </p:grpSpPr>
      <p:sp>
        <p:nvSpPr>
          <p:cNvPr id="18434" name="Title 1">
            <a:extLst>
              <a:ext uri="{FF2B5EF4-FFF2-40B4-BE49-F238E27FC236}">
                <a16:creationId xmlns:a16="http://schemas.microsoft.com/office/drawing/2014/main" id="{46250955-B193-B7E8-20A3-5005E095C454}"/>
              </a:ext>
            </a:extLst>
          </p:cNvPr>
          <p:cNvSpPr>
            <a:spLocks noGrp="1"/>
          </p:cNvSpPr>
          <p:nvPr>
            <p:ph type="title"/>
          </p:nvPr>
        </p:nvSpPr>
        <p:spPr>
          <a:xfrm>
            <a:off x="416170" y="59078"/>
            <a:ext cx="10515600" cy="893763"/>
          </a:xfrm>
        </p:spPr>
        <p:txBody>
          <a:bodyPr anchor="t"/>
          <a:lstStyle/>
          <a:p>
            <a:pPr eaLnBrk="1" hangingPunct="1">
              <a:lnSpc>
                <a:spcPct val="100000"/>
              </a:lnSpc>
            </a:pPr>
            <a:r>
              <a:rPr lang="en-US" altLang="en-US" sz="4900" b="1" u="sng" dirty="0">
                <a:solidFill>
                  <a:schemeClr val="bg1"/>
                </a:solidFill>
              </a:rPr>
              <a:t>EIR Project Alternatives </a:t>
            </a:r>
            <a:endParaRPr lang="en-US" altLang="en-US" sz="3100" dirty="0">
              <a:solidFill>
                <a:schemeClr val="bg1"/>
              </a:solidFill>
            </a:endParaRPr>
          </a:p>
        </p:txBody>
      </p:sp>
      <p:sp>
        <p:nvSpPr>
          <p:cNvPr id="19459" name="Content Placeholder 2">
            <a:extLst>
              <a:ext uri="{FF2B5EF4-FFF2-40B4-BE49-F238E27FC236}">
                <a16:creationId xmlns:a16="http://schemas.microsoft.com/office/drawing/2014/main" id="{AB94DF2B-2955-5B32-11C1-2C3ADE081197}"/>
              </a:ext>
            </a:extLst>
          </p:cNvPr>
          <p:cNvSpPr>
            <a:spLocks noGrp="1"/>
          </p:cNvSpPr>
          <p:nvPr>
            <p:ph idx="1"/>
          </p:nvPr>
        </p:nvSpPr>
        <p:spPr>
          <a:xfrm>
            <a:off x="291401" y="789127"/>
            <a:ext cx="11251311" cy="5752350"/>
          </a:xfrm>
        </p:spPr>
        <p:txBody>
          <a:bodyPr/>
          <a:lstStyle/>
          <a:p>
            <a:pPr lvl="1">
              <a:spcBef>
                <a:spcPts val="1800"/>
              </a:spcBef>
              <a:defRPr/>
            </a:pPr>
            <a:r>
              <a:rPr lang="en-US" sz="2800" dirty="0">
                <a:solidFill>
                  <a:schemeClr val="bg1"/>
                </a:solidFill>
              </a:rPr>
              <a:t>No Project-No Development Alternative</a:t>
            </a:r>
          </a:p>
          <a:p>
            <a:pPr lvl="1">
              <a:spcBef>
                <a:spcPts val="1800"/>
              </a:spcBef>
              <a:defRPr/>
            </a:pPr>
            <a:r>
              <a:rPr lang="en-US" sz="2800" dirty="0">
                <a:solidFill>
                  <a:schemeClr val="bg1"/>
                </a:solidFill>
              </a:rPr>
              <a:t>No Project-Development Consistent with General Plan and Zoning</a:t>
            </a:r>
          </a:p>
          <a:p>
            <a:pPr lvl="1">
              <a:spcBef>
                <a:spcPts val="1800"/>
              </a:spcBef>
              <a:defRPr/>
            </a:pPr>
            <a:r>
              <a:rPr lang="en-US" sz="2800" dirty="0">
                <a:solidFill>
                  <a:schemeClr val="bg1"/>
                </a:solidFill>
              </a:rPr>
              <a:t>Flipped Costco Project Site Plan Alternative (relocation of Costco warehouse retail building to the North Site and relocation of fuel facility to South Site)</a:t>
            </a:r>
          </a:p>
          <a:p>
            <a:pPr lvl="1">
              <a:spcBef>
                <a:spcPts val="1800"/>
              </a:spcBef>
              <a:defRPr/>
            </a:pPr>
            <a:r>
              <a:rPr lang="en-US" sz="2800" dirty="0">
                <a:solidFill>
                  <a:schemeClr val="bg1"/>
                </a:solidFill>
              </a:rPr>
              <a:t>Fuel Facility Relocation Alternative (fuel facility would be sited further southeast on the North Site)</a:t>
            </a:r>
          </a:p>
          <a:p>
            <a:pPr lvl="1">
              <a:spcBef>
                <a:spcPts val="1800"/>
              </a:spcBef>
              <a:defRPr/>
            </a:pPr>
            <a:r>
              <a:rPr lang="en-US" sz="2800" dirty="0">
                <a:solidFill>
                  <a:schemeClr val="bg1"/>
                </a:solidFill>
              </a:rPr>
              <a:t>Offsite Alternative (relocation of Costco warehouse retail building and fuel facility to the northern portion of the El Dorado Hills Business Park) </a:t>
            </a:r>
          </a:p>
          <a:p>
            <a:pPr lvl="1">
              <a:spcBef>
                <a:spcPts val="1800"/>
              </a:spcBef>
              <a:defRPr/>
            </a:pPr>
            <a:r>
              <a:rPr lang="en-US" sz="2800" dirty="0">
                <a:solidFill>
                  <a:schemeClr val="bg1"/>
                </a:solidFill>
              </a:rPr>
              <a:t>Costco Project on North Site Alternative (placement of Costco warehouse retail building and fuel facility to the North Site) </a:t>
            </a:r>
          </a:p>
          <a:p>
            <a:pPr>
              <a:defRPr/>
            </a:pPr>
            <a:endParaRPr lang="en-US" altLang="en-US" dirty="0"/>
          </a:p>
          <a:p>
            <a:pPr>
              <a:defRPr/>
            </a:pPr>
            <a:endParaRPr lang="en-US" altLang="en-US" dirty="0"/>
          </a:p>
          <a:p>
            <a:pPr>
              <a:defRPr/>
            </a:pPr>
            <a:endParaRPr lang="en-US" altLang="en-US" dirty="0"/>
          </a:p>
        </p:txBody>
      </p:sp>
      <p:sp>
        <p:nvSpPr>
          <p:cNvPr id="18438" name="Slide Number Placeholder 1">
            <a:extLst>
              <a:ext uri="{FF2B5EF4-FFF2-40B4-BE49-F238E27FC236}">
                <a16:creationId xmlns:a16="http://schemas.microsoft.com/office/drawing/2014/main" id="{D7D46A8C-2D91-8BDA-1320-0869309F7DC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919C6D56-24CD-4279-8BA5-2A021FF8BC3D}" type="slidenum">
              <a:rPr lang="en-US" altLang="en-US" sz="1200" smtClean="0">
                <a:solidFill>
                  <a:schemeClr val="bg1"/>
                </a:solidFill>
              </a:rPr>
              <a:pPr>
                <a:lnSpc>
                  <a:spcPct val="100000"/>
                </a:lnSpc>
                <a:spcBef>
                  <a:spcPct val="0"/>
                </a:spcBef>
                <a:buFontTx/>
                <a:buNone/>
              </a:pPr>
              <a:t>16</a:t>
            </a:fld>
            <a:endParaRPr lang="en-US" altLang="en-US" sz="1200" dirty="0">
              <a:solidFill>
                <a:schemeClr val="bg1"/>
              </a:solidFill>
            </a:endParaRPr>
          </a:p>
        </p:txBody>
      </p:sp>
    </p:spTree>
    <p:extLst>
      <p:ext uri="{BB962C8B-B14F-4D97-AF65-F5344CB8AC3E}">
        <p14:creationId xmlns:p14="http://schemas.microsoft.com/office/powerpoint/2010/main" val="332157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7A94CF-D338-9DC3-4F8C-D12EAC1CB290}"/>
            </a:ext>
          </a:extLst>
        </p:cNvPr>
        <p:cNvGrpSpPr/>
        <p:nvPr/>
      </p:nvGrpSpPr>
      <p:grpSpPr>
        <a:xfrm>
          <a:off x="0" y="0"/>
          <a:ext cx="0" cy="0"/>
          <a:chOff x="0" y="0"/>
          <a:chExt cx="0" cy="0"/>
        </a:xfrm>
      </p:grpSpPr>
      <p:sp useBgFill="1">
        <p:nvSpPr>
          <p:cNvPr id="19464" name="Rectangle 19463">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4" name="Title 1">
            <a:extLst>
              <a:ext uri="{FF2B5EF4-FFF2-40B4-BE49-F238E27FC236}">
                <a16:creationId xmlns:a16="http://schemas.microsoft.com/office/drawing/2014/main" id="{BF740CD7-204D-68FB-A1B2-61C18655331B}"/>
              </a:ext>
            </a:extLst>
          </p:cNvPr>
          <p:cNvSpPr>
            <a:spLocks noGrp="1"/>
          </p:cNvSpPr>
          <p:nvPr>
            <p:ph type="title"/>
          </p:nvPr>
        </p:nvSpPr>
        <p:spPr>
          <a:xfrm>
            <a:off x="1008184" y="67085"/>
            <a:ext cx="10175631" cy="749885"/>
          </a:xfrm>
        </p:spPr>
        <p:txBody>
          <a:bodyPr anchor="ctr">
            <a:normAutofit/>
          </a:bodyPr>
          <a:lstStyle/>
          <a:p>
            <a:pPr algn="ctr" eaLnBrk="1" hangingPunct="1"/>
            <a:r>
              <a:rPr lang="en-US" altLang="en-US" sz="4000" b="1" u="sng" dirty="0"/>
              <a:t>Summary Comparison of Alternatives</a:t>
            </a:r>
            <a:endParaRPr lang="en-US" altLang="en-US" sz="4000" dirty="0"/>
          </a:p>
        </p:txBody>
      </p:sp>
      <p:sp>
        <p:nvSpPr>
          <p:cNvPr id="19459" name="Content Placeholder 2">
            <a:extLst>
              <a:ext uri="{FF2B5EF4-FFF2-40B4-BE49-F238E27FC236}">
                <a16:creationId xmlns:a16="http://schemas.microsoft.com/office/drawing/2014/main" id="{907A4E89-8307-75D1-C65D-01655DB56AEE}"/>
              </a:ext>
            </a:extLst>
          </p:cNvPr>
          <p:cNvSpPr>
            <a:spLocks noGrp="1"/>
          </p:cNvSpPr>
          <p:nvPr>
            <p:ph idx="1"/>
          </p:nvPr>
        </p:nvSpPr>
        <p:spPr>
          <a:xfrm>
            <a:off x="1008184" y="1459907"/>
            <a:ext cx="10175630" cy="767904"/>
          </a:xfrm>
        </p:spPr>
        <p:txBody>
          <a:bodyPr anchor="ctr">
            <a:normAutofit/>
          </a:bodyPr>
          <a:lstStyle/>
          <a:p>
            <a:pPr algn="ctr">
              <a:defRPr/>
            </a:pPr>
            <a:endParaRPr lang="en-US" altLang="en-US" sz="2000" dirty="0"/>
          </a:p>
          <a:p>
            <a:pPr algn="ctr">
              <a:defRPr/>
            </a:pPr>
            <a:endParaRPr lang="en-US" altLang="en-US" sz="2000" dirty="0"/>
          </a:p>
          <a:p>
            <a:pPr algn="ctr">
              <a:defRPr/>
            </a:pPr>
            <a:endParaRPr lang="en-US" altLang="en-US" sz="2000" dirty="0"/>
          </a:p>
        </p:txBody>
      </p:sp>
      <p:sp>
        <p:nvSpPr>
          <p:cNvPr id="18438" name="Slide Number Placeholder 1">
            <a:extLst>
              <a:ext uri="{FF2B5EF4-FFF2-40B4-BE49-F238E27FC236}">
                <a16:creationId xmlns:a16="http://schemas.microsoft.com/office/drawing/2014/main" id="{9CA32D12-1599-9586-6844-3138F6477568}"/>
              </a:ext>
            </a:extLst>
          </p:cNvPr>
          <p:cNvSpPr>
            <a:spLocks noGrp="1" noChangeArrowheads="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spcAft>
                <a:spcPts val="600"/>
              </a:spcAft>
              <a:buFontTx/>
              <a:buNone/>
            </a:pPr>
            <a:fld id="{919C6D56-24CD-4279-8BA5-2A021FF8BC3D}" type="slidenum">
              <a:rPr lang="en-US" altLang="en-US" sz="1800" smtClean="0"/>
              <a:pPr>
                <a:spcBef>
                  <a:spcPct val="0"/>
                </a:spcBef>
                <a:spcAft>
                  <a:spcPts val="600"/>
                </a:spcAft>
                <a:buFontTx/>
                <a:buNone/>
              </a:pPr>
              <a:t>17</a:t>
            </a:fld>
            <a:endParaRPr lang="en-US" altLang="en-US" sz="1800" dirty="0"/>
          </a:p>
        </p:txBody>
      </p:sp>
      <p:sp>
        <p:nvSpPr>
          <p:cNvPr id="4" name="TextBox 3">
            <a:extLst>
              <a:ext uri="{FF2B5EF4-FFF2-40B4-BE49-F238E27FC236}">
                <a16:creationId xmlns:a16="http://schemas.microsoft.com/office/drawing/2014/main" id="{EEB0AADB-680A-E00D-2D50-0C1802111A13}"/>
              </a:ext>
            </a:extLst>
          </p:cNvPr>
          <p:cNvSpPr txBox="1"/>
          <p:nvPr/>
        </p:nvSpPr>
        <p:spPr>
          <a:xfrm>
            <a:off x="2824163" y="3527425"/>
            <a:ext cx="8718550" cy="2292935"/>
          </a:xfrm>
          <a:prstGeom prst="rect">
            <a:avLst/>
          </a:prstGeom>
          <a:noFill/>
        </p:spPr>
        <p:txBody>
          <a:bodyPr>
            <a:spAutoFit/>
          </a:bodyPr>
          <a:lstStyle/>
          <a:p>
            <a:pPr>
              <a:spcAft>
                <a:spcPts val="600"/>
              </a:spcAft>
              <a:defRPr/>
            </a:pPr>
            <a:endParaRPr lang="en-US" dirty="0"/>
          </a:p>
          <a:p>
            <a:pPr>
              <a:spcAft>
                <a:spcPts val="600"/>
              </a:spcAft>
              <a:defRPr/>
            </a:pPr>
            <a:endParaRPr lang="en-US" dirty="0"/>
          </a:p>
          <a:p>
            <a:pPr>
              <a:spcAft>
                <a:spcPts val="600"/>
              </a:spcAft>
              <a:defRPr/>
            </a:pPr>
            <a:endParaRPr lang="en-US" dirty="0"/>
          </a:p>
          <a:p>
            <a:pPr>
              <a:spcAft>
                <a:spcPts val="600"/>
              </a:spcAft>
              <a:defRPr/>
            </a:pPr>
            <a:endParaRPr lang="en-US" dirty="0"/>
          </a:p>
          <a:p>
            <a:pPr>
              <a:spcAft>
                <a:spcPts val="600"/>
              </a:spcAft>
              <a:defRPr/>
            </a:pPr>
            <a:endParaRPr lang="en-US" dirty="0"/>
          </a:p>
          <a:p>
            <a:pPr marL="285750" indent="-285750">
              <a:spcAft>
                <a:spcPts val="600"/>
              </a:spcAft>
              <a:buFont typeface="Arial" panose="020B0604020202020204" pitchFamily="34" charset="0"/>
              <a:buChar char="•"/>
              <a:defRPr/>
            </a:pPr>
            <a:endParaRPr lang="en-US" sz="2800" dirty="0">
              <a:latin typeface="+mj-lt"/>
            </a:endParaRPr>
          </a:p>
        </p:txBody>
      </p:sp>
      <p:graphicFrame>
        <p:nvGraphicFramePr>
          <p:cNvPr id="2" name="Table 1">
            <a:extLst>
              <a:ext uri="{FF2B5EF4-FFF2-40B4-BE49-F238E27FC236}">
                <a16:creationId xmlns:a16="http://schemas.microsoft.com/office/drawing/2014/main" id="{1EF3EE71-F927-CF1C-4210-0127A9BC0242}"/>
              </a:ext>
            </a:extLst>
          </p:cNvPr>
          <p:cNvGraphicFramePr>
            <a:graphicFrameLocks noGrp="1"/>
          </p:cNvGraphicFramePr>
          <p:nvPr>
            <p:extLst>
              <p:ext uri="{D42A27DB-BD31-4B8C-83A1-F6EECF244321}">
                <p14:modId xmlns:p14="http://schemas.microsoft.com/office/powerpoint/2010/main" val="4024778716"/>
              </p:ext>
            </p:extLst>
          </p:nvPr>
        </p:nvGraphicFramePr>
        <p:xfrm>
          <a:off x="0" y="673100"/>
          <a:ext cx="12039602" cy="6276520"/>
        </p:xfrm>
        <a:graphic>
          <a:graphicData uri="http://schemas.openxmlformats.org/drawingml/2006/table">
            <a:tbl>
              <a:tblPr firstRow="1" firstCol="1" bandRow="1">
                <a:tableStyleId>{7DF18680-E054-41AD-8BC1-D1AEF772440D}</a:tableStyleId>
              </a:tblPr>
              <a:tblGrid>
                <a:gridCol w="2167809">
                  <a:extLst>
                    <a:ext uri="{9D8B030D-6E8A-4147-A177-3AD203B41FA5}">
                      <a16:colId xmlns:a16="http://schemas.microsoft.com/office/drawing/2014/main" val="1921531497"/>
                    </a:ext>
                  </a:extLst>
                </a:gridCol>
                <a:gridCol w="1258171">
                  <a:extLst>
                    <a:ext uri="{9D8B030D-6E8A-4147-A177-3AD203B41FA5}">
                      <a16:colId xmlns:a16="http://schemas.microsoft.com/office/drawing/2014/main" val="1774310054"/>
                    </a:ext>
                  </a:extLst>
                </a:gridCol>
                <a:gridCol w="1326491">
                  <a:extLst>
                    <a:ext uri="{9D8B030D-6E8A-4147-A177-3AD203B41FA5}">
                      <a16:colId xmlns:a16="http://schemas.microsoft.com/office/drawing/2014/main" val="2034240788"/>
                    </a:ext>
                  </a:extLst>
                </a:gridCol>
                <a:gridCol w="2371987">
                  <a:extLst>
                    <a:ext uri="{9D8B030D-6E8A-4147-A177-3AD203B41FA5}">
                      <a16:colId xmlns:a16="http://schemas.microsoft.com/office/drawing/2014/main" val="833382830"/>
                    </a:ext>
                  </a:extLst>
                </a:gridCol>
                <a:gridCol w="1252933">
                  <a:extLst>
                    <a:ext uri="{9D8B030D-6E8A-4147-A177-3AD203B41FA5}">
                      <a16:colId xmlns:a16="http://schemas.microsoft.com/office/drawing/2014/main" val="1821660752"/>
                    </a:ext>
                  </a:extLst>
                </a:gridCol>
                <a:gridCol w="1391933">
                  <a:extLst>
                    <a:ext uri="{9D8B030D-6E8A-4147-A177-3AD203B41FA5}">
                      <a16:colId xmlns:a16="http://schemas.microsoft.com/office/drawing/2014/main" val="920947759"/>
                    </a:ext>
                  </a:extLst>
                </a:gridCol>
                <a:gridCol w="902428">
                  <a:extLst>
                    <a:ext uri="{9D8B030D-6E8A-4147-A177-3AD203B41FA5}">
                      <a16:colId xmlns:a16="http://schemas.microsoft.com/office/drawing/2014/main" val="4129614672"/>
                    </a:ext>
                  </a:extLst>
                </a:gridCol>
                <a:gridCol w="1367850">
                  <a:extLst>
                    <a:ext uri="{9D8B030D-6E8A-4147-A177-3AD203B41FA5}">
                      <a16:colId xmlns:a16="http://schemas.microsoft.com/office/drawing/2014/main" val="2200477212"/>
                    </a:ext>
                  </a:extLst>
                </a:gridCol>
              </a:tblGrid>
              <a:tr h="575622">
                <a:tc>
                  <a:txBody>
                    <a:bodyPr/>
                    <a:lstStyle/>
                    <a:p>
                      <a:pPr marL="0" marR="0" algn="ctr">
                        <a:lnSpc>
                          <a:spcPct val="115000"/>
                        </a:lnSpc>
                        <a:buNone/>
                      </a:pPr>
                      <a:r>
                        <a:rPr lang="en-US" sz="1100" spc="-20" dirty="0">
                          <a:effectLst/>
                        </a:rPr>
                        <a:t>Environmental Topic</a:t>
                      </a:r>
                      <a:endParaRPr lang="en-US" sz="1100" b="1" spc="-2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ct val="115000"/>
                        </a:lnSpc>
                        <a:buNone/>
                      </a:pPr>
                      <a:r>
                        <a:rPr lang="en-US" sz="1100" spc="-20" dirty="0">
                          <a:effectLst/>
                        </a:rPr>
                        <a:t>Proposed Project Impact Summary</a:t>
                      </a:r>
                      <a:endParaRPr lang="en-US" sz="1100" b="1" spc="-2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ct val="115000"/>
                        </a:lnSpc>
                        <a:buNone/>
                      </a:pPr>
                      <a:r>
                        <a:rPr lang="en-US" sz="1100" spc="-20" dirty="0">
                          <a:effectLst/>
                        </a:rPr>
                        <a:t>Alternative 1 </a:t>
                      </a:r>
                      <a:br>
                        <a:rPr lang="en-US" sz="1100" spc="-20" dirty="0">
                          <a:effectLst/>
                        </a:rPr>
                      </a:br>
                      <a:r>
                        <a:rPr lang="en-US" sz="1100" spc="-20" dirty="0">
                          <a:effectLst/>
                        </a:rPr>
                        <a:t>No Project – No Development Alternative</a:t>
                      </a:r>
                      <a:endParaRPr lang="en-US" sz="1100" b="1" spc="-2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ct val="115000"/>
                        </a:lnSpc>
                        <a:buNone/>
                      </a:pPr>
                      <a:r>
                        <a:rPr lang="en-US" sz="1100" spc="-30" dirty="0">
                          <a:effectLst/>
                        </a:rPr>
                        <a:t>Alternative 2 No Project – Development Consistent With General Plan and Zoning Alternative</a:t>
                      </a:r>
                      <a:endParaRPr lang="en-US" sz="1100" b="1" spc="-2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ct val="115000"/>
                        </a:lnSpc>
                        <a:buNone/>
                      </a:pPr>
                      <a:r>
                        <a:rPr lang="en-US" sz="1100" spc="-20" dirty="0">
                          <a:effectLst/>
                        </a:rPr>
                        <a:t>Alternative 3 Flipped Costco Project Site Plan Alternative</a:t>
                      </a:r>
                      <a:endParaRPr lang="en-US" sz="1100" b="1" spc="-2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ct val="115000"/>
                        </a:lnSpc>
                        <a:buNone/>
                      </a:pPr>
                      <a:r>
                        <a:rPr lang="en-US" sz="1100" spc="-20" dirty="0">
                          <a:effectLst/>
                        </a:rPr>
                        <a:t>Alternative 4 Relocation of Fuel Facility Alternative</a:t>
                      </a:r>
                      <a:endParaRPr lang="en-US" sz="1100" b="1" spc="-2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ct val="115000"/>
                        </a:lnSpc>
                        <a:buNone/>
                      </a:pPr>
                      <a:r>
                        <a:rPr lang="en-US" sz="1100" spc="-30" dirty="0">
                          <a:effectLst/>
                        </a:rPr>
                        <a:t>Alternative 5 Offsite Alternative</a:t>
                      </a:r>
                      <a:endParaRPr lang="en-US" sz="1100" b="1" spc="-2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ct val="115000"/>
                        </a:lnSpc>
                        <a:buNone/>
                      </a:pPr>
                      <a:r>
                        <a:rPr lang="en-US" sz="1100" spc="-20" dirty="0">
                          <a:effectLst/>
                        </a:rPr>
                        <a:t>Alternative 6 Costco Project on North Site Alternative</a:t>
                      </a:r>
                      <a:endParaRPr lang="en-US" sz="1100" b="1" spc="-2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extLst>
                  <a:ext uri="{0D108BD9-81ED-4DB2-BD59-A6C34878D82A}">
                    <a16:rowId xmlns:a16="http://schemas.microsoft.com/office/drawing/2014/main" val="1284630096"/>
                  </a:ext>
                </a:extLst>
              </a:tr>
              <a:tr h="199904">
                <a:tc>
                  <a:txBody>
                    <a:bodyPr/>
                    <a:lstStyle/>
                    <a:p>
                      <a:pPr marL="0" marR="0" algn="l">
                        <a:lnSpc>
                          <a:spcPts val="1200"/>
                        </a:lnSpc>
                        <a:buNone/>
                      </a:pPr>
                      <a:r>
                        <a:rPr lang="en-US" sz="1100" dirty="0">
                          <a:effectLst/>
                        </a:rPr>
                        <a:t>Aesthetics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noFill/>
                  </a:tcP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no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no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no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extLst>
                  <a:ext uri="{0D108BD9-81ED-4DB2-BD59-A6C34878D82A}">
                    <a16:rowId xmlns:a16="http://schemas.microsoft.com/office/drawing/2014/main" val="2488132923"/>
                  </a:ext>
                </a:extLst>
              </a:tr>
              <a:tr h="408666">
                <a:tc>
                  <a:txBody>
                    <a:bodyPr/>
                    <a:lstStyle/>
                    <a:p>
                      <a:pPr marL="0" marR="0" algn="l">
                        <a:lnSpc>
                          <a:spcPts val="1200"/>
                        </a:lnSpc>
                        <a:buNone/>
                      </a:pPr>
                      <a:r>
                        <a:rPr lang="en-US" sz="1100" dirty="0">
                          <a:effectLst/>
                        </a:rPr>
                        <a:t>Air Quality </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p>
                    <a:p>
                      <a:pPr marL="0" marR="0" algn="ctr">
                        <a:lnSpc>
                          <a:spcPts val="1200"/>
                        </a:lnSpc>
                        <a:buNone/>
                      </a:pPr>
                      <a:r>
                        <a:rPr lang="en-US" sz="1100" dirty="0">
                          <a:effectLst/>
                        </a:rPr>
                        <a:t>(with mitigation)</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extLst>
                  <a:ext uri="{0D108BD9-81ED-4DB2-BD59-A6C34878D82A}">
                    <a16:rowId xmlns:a16="http://schemas.microsoft.com/office/drawing/2014/main" val="3138414189"/>
                  </a:ext>
                </a:extLst>
              </a:tr>
              <a:tr h="408666">
                <a:tc>
                  <a:txBody>
                    <a:bodyPr/>
                    <a:lstStyle/>
                    <a:p>
                      <a:pPr marL="0" marR="0" algn="l">
                        <a:lnSpc>
                          <a:spcPts val="1200"/>
                        </a:lnSpc>
                        <a:buNone/>
                      </a:pPr>
                      <a:r>
                        <a:rPr lang="en-US" sz="1100" dirty="0">
                          <a:effectLst/>
                        </a:rPr>
                        <a:t>Biological Resources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p>
                    <a:p>
                      <a:pPr marL="0" marR="0" algn="ctr">
                        <a:lnSpc>
                          <a:spcPts val="1200"/>
                        </a:lnSpc>
                        <a:buNone/>
                      </a:pPr>
                      <a:r>
                        <a:rPr lang="en-US" sz="1100" dirty="0">
                          <a:effectLst/>
                        </a:rPr>
                        <a:t>(with mitigation)</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extLst>
                  <a:ext uri="{0D108BD9-81ED-4DB2-BD59-A6C34878D82A}">
                    <a16:rowId xmlns:a16="http://schemas.microsoft.com/office/drawing/2014/main" val="2125812084"/>
                  </a:ext>
                </a:extLst>
              </a:tr>
              <a:tr h="422490">
                <a:tc>
                  <a:txBody>
                    <a:bodyPr/>
                    <a:lstStyle/>
                    <a:p>
                      <a:pPr marL="0" marR="0" algn="l">
                        <a:lnSpc>
                          <a:spcPts val="1200"/>
                        </a:lnSpc>
                        <a:buNone/>
                      </a:pPr>
                      <a:r>
                        <a:rPr lang="en-US" sz="1100" dirty="0">
                          <a:effectLst/>
                        </a:rPr>
                        <a:t>Cultural Resources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p>
                    <a:p>
                      <a:pPr marL="0" marR="0" algn="ctr">
                        <a:lnSpc>
                          <a:spcPts val="1200"/>
                        </a:lnSpc>
                        <a:buNone/>
                      </a:pPr>
                      <a:r>
                        <a:rPr lang="en-US" sz="1100" dirty="0">
                          <a:effectLst/>
                        </a:rPr>
                        <a:t>(with mitigation)</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extLst>
                  <a:ext uri="{0D108BD9-81ED-4DB2-BD59-A6C34878D82A}">
                    <a16:rowId xmlns:a16="http://schemas.microsoft.com/office/drawing/2014/main" val="821334159"/>
                  </a:ext>
                </a:extLst>
              </a:tr>
              <a:tr h="199904">
                <a:tc>
                  <a:txBody>
                    <a:bodyPr/>
                    <a:lstStyle/>
                    <a:p>
                      <a:pPr marL="0" marR="0" algn="l">
                        <a:lnSpc>
                          <a:spcPts val="1200"/>
                        </a:lnSpc>
                        <a:buNone/>
                      </a:pPr>
                      <a:r>
                        <a:rPr lang="en-US" sz="1100" dirty="0">
                          <a:effectLst/>
                        </a:rPr>
                        <a:t>Energy</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extLst>
                  <a:ext uri="{0D108BD9-81ED-4DB2-BD59-A6C34878D82A}">
                    <a16:rowId xmlns:a16="http://schemas.microsoft.com/office/drawing/2014/main" val="1946348720"/>
                  </a:ext>
                </a:extLst>
              </a:tr>
              <a:tr h="408666">
                <a:tc>
                  <a:txBody>
                    <a:bodyPr/>
                    <a:lstStyle/>
                    <a:p>
                      <a:pPr marL="0" marR="0" algn="l">
                        <a:lnSpc>
                          <a:spcPts val="1200"/>
                        </a:lnSpc>
                        <a:buNone/>
                      </a:pPr>
                      <a:r>
                        <a:rPr lang="en-US" sz="1100" spc="-30" dirty="0">
                          <a:effectLst/>
                        </a:rPr>
                        <a:t>Geology, Soils, and Paleontological Resources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p>
                    <a:p>
                      <a:pPr marL="0" marR="0" algn="ctr">
                        <a:lnSpc>
                          <a:spcPts val="1200"/>
                        </a:lnSpc>
                        <a:buNone/>
                      </a:pPr>
                      <a:r>
                        <a:rPr lang="en-US" sz="1100" dirty="0">
                          <a:effectLst/>
                        </a:rPr>
                        <a:t>(with mitigation)</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extLst>
                  <a:ext uri="{0D108BD9-81ED-4DB2-BD59-A6C34878D82A}">
                    <a16:rowId xmlns:a16="http://schemas.microsoft.com/office/drawing/2014/main" val="786817942"/>
                  </a:ext>
                </a:extLst>
              </a:tr>
              <a:tr h="333839">
                <a:tc>
                  <a:txBody>
                    <a:bodyPr/>
                    <a:lstStyle/>
                    <a:p>
                      <a:pPr marL="0" marR="0" algn="l">
                        <a:lnSpc>
                          <a:spcPts val="1200"/>
                        </a:lnSpc>
                        <a:buNone/>
                      </a:pPr>
                      <a:r>
                        <a:rPr lang="en-US" sz="1100" dirty="0">
                          <a:effectLst/>
                        </a:rPr>
                        <a:t>Greenhouse Gas Emissions and Climate Change </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extLst>
                  <a:ext uri="{0D108BD9-81ED-4DB2-BD59-A6C34878D82A}">
                    <a16:rowId xmlns:a16="http://schemas.microsoft.com/office/drawing/2014/main" val="2743261295"/>
                  </a:ext>
                </a:extLst>
              </a:tr>
              <a:tr h="408666">
                <a:tc>
                  <a:txBody>
                    <a:bodyPr/>
                    <a:lstStyle/>
                    <a:p>
                      <a:pPr marL="0" marR="0" algn="l">
                        <a:lnSpc>
                          <a:spcPts val="1200"/>
                        </a:lnSpc>
                        <a:buNone/>
                      </a:pPr>
                      <a:r>
                        <a:rPr lang="en-US" sz="1100" dirty="0">
                          <a:effectLst/>
                        </a:rPr>
                        <a:t>Hazards and Hazardous Materials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p>
                    <a:p>
                      <a:pPr marL="0" marR="0" algn="ctr">
                        <a:lnSpc>
                          <a:spcPts val="1200"/>
                        </a:lnSpc>
                        <a:buNone/>
                      </a:pPr>
                      <a:r>
                        <a:rPr lang="en-US" sz="1100" dirty="0">
                          <a:effectLst/>
                        </a:rPr>
                        <a:t>(with mitigation)</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extLst>
                  <a:ext uri="{0D108BD9-81ED-4DB2-BD59-A6C34878D82A}">
                    <a16:rowId xmlns:a16="http://schemas.microsoft.com/office/drawing/2014/main" val="3838333839"/>
                  </a:ext>
                </a:extLst>
              </a:tr>
              <a:tr h="199904">
                <a:tc>
                  <a:txBody>
                    <a:bodyPr/>
                    <a:lstStyle/>
                    <a:p>
                      <a:pPr marL="0" marR="0" algn="l">
                        <a:lnSpc>
                          <a:spcPts val="1200"/>
                        </a:lnSpc>
                        <a:buNone/>
                      </a:pPr>
                      <a:r>
                        <a:rPr lang="en-US" sz="1100" dirty="0">
                          <a:effectLst/>
                        </a:rPr>
                        <a:t>Hydrology and Water Quality</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extLst>
                  <a:ext uri="{0D108BD9-81ED-4DB2-BD59-A6C34878D82A}">
                    <a16:rowId xmlns:a16="http://schemas.microsoft.com/office/drawing/2014/main" val="1869754067"/>
                  </a:ext>
                </a:extLst>
              </a:tr>
              <a:tr h="199904">
                <a:tc>
                  <a:txBody>
                    <a:bodyPr/>
                    <a:lstStyle/>
                    <a:p>
                      <a:pPr marL="0" marR="0" algn="l">
                        <a:lnSpc>
                          <a:spcPts val="1200"/>
                        </a:lnSpc>
                        <a:buNone/>
                      </a:pPr>
                      <a:r>
                        <a:rPr lang="en-US" sz="1100" dirty="0">
                          <a:effectLst/>
                        </a:rPr>
                        <a:t>Land Use and Planning</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extLst>
                  <a:ext uri="{0D108BD9-81ED-4DB2-BD59-A6C34878D82A}">
                    <a16:rowId xmlns:a16="http://schemas.microsoft.com/office/drawing/2014/main" val="261926736"/>
                  </a:ext>
                </a:extLst>
              </a:tr>
              <a:tr h="408666">
                <a:tc>
                  <a:txBody>
                    <a:bodyPr/>
                    <a:lstStyle/>
                    <a:p>
                      <a:pPr marL="0" marR="0" algn="l">
                        <a:lnSpc>
                          <a:spcPts val="1200"/>
                        </a:lnSpc>
                        <a:buNone/>
                      </a:pPr>
                      <a:r>
                        <a:rPr lang="en-US" sz="1100" dirty="0">
                          <a:effectLst/>
                        </a:rPr>
                        <a:t>Noise and Vibration</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p>
                    <a:p>
                      <a:pPr marL="0" marR="0" algn="ctr">
                        <a:lnSpc>
                          <a:spcPts val="1200"/>
                        </a:lnSpc>
                        <a:buNone/>
                      </a:pPr>
                      <a:r>
                        <a:rPr lang="en-US" sz="1100" dirty="0">
                          <a:effectLst/>
                        </a:rPr>
                        <a:t>(with mitigation)</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extLst>
                  <a:ext uri="{0D108BD9-81ED-4DB2-BD59-A6C34878D82A}">
                    <a16:rowId xmlns:a16="http://schemas.microsoft.com/office/drawing/2014/main" val="610830359"/>
                  </a:ext>
                </a:extLst>
              </a:tr>
              <a:tr h="199904">
                <a:tc>
                  <a:txBody>
                    <a:bodyPr/>
                    <a:lstStyle/>
                    <a:p>
                      <a:pPr marL="0" marR="0" algn="l">
                        <a:lnSpc>
                          <a:spcPts val="1200"/>
                        </a:lnSpc>
                        <a:buNone/>
                      </a:pPr>
                      <a:r>
                        <a:rPr lang="en-US" sz="1100" dirty="0">
                          <a:effectLst/>
                        </a:rPr>
                        <a:t>Population and Housing</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extLst>
                  <a:ext uri="{0D108BD9-81ED-4DB2-BD59-A6C34878D82A}">
                    <a16:rowId xmlns:a16="http://schemas.microsoft.com/office/drawing/2014/main" val="3582027745"/>
                  </a:ext>
                </a:extLst>
              </a:tr>
              <a:tr h="199904">
                <a:tc>
                  <a:txBody>
                    <a:bodyPr/>
                    <a:lstStyle/>
                    <a:p>
                      <a:pPr marL="0" marR="0" algn="l">
                        <a:lnSpc>
                          <a:spcPts val="1200"/>
                        </a:lnSpc>
                        <a:buNone/>
                      </a:pPr>
                      <a:r>
                        <a:rPr lang="en-US" sz="1100" dirty="0">
                          <a:effectLst/>
                        </a:rPr>
                        <a:t>Public Services and Recreation</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extLst>
                  <a:ext uri="{0D108BD9-81ED-4DB2-BD59-A6C34878D82A}">
                    <a16:rowId xmlns:a16="http://schemas.microsoft.com/office/drawing/2014/main" val="1528116573"/>
                  </a:ext>
                </a:extLst>
              </a:tr>
              <a:tr h="492667">
                <a:tc>
                  <a:txBody>
                    <a:bodyPr/>
                    <a:lstStyle/>
                    <a:p>
                      <a:pPr marL="0" marR="0" algn="l">
                        <a:lnSpc>
                          <a:spcPts val="1200"/>
                        </a:lnSpc>
                        <a:buNone/>
                      </a:pPr>
                      <a:r>
                        <a:rPr lang="en-US" sz="1100" dirty="0">
                          <a:effectLst/>
                        </a:rPr>
                        <a:t>Transportation</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Significant and unavoidable</a:t>
                      </a:r>
                    </a:p>
                    <a:p>
                      <a:pPr marL="0" marR="0" algn="ctr">
                        <a:lnSpc>
                          <a:spcPts val="1200"/>
                        </a:lnSpc>
                        <a:buNone/>
                      </a:pPr>
                      <a:r>
                        <a:rPr lang="en-US" sz="1100" dirty="0">
                          <a:effectLst/>
                        </a:rPr>
                        <a:t>(VMT impacts only)</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extLst>
                  <a:ext uri="{0D108BD9-81ED-4DB2-BD59-A6C34878D82A}">
                    <a16:rowId xmlns:a16="http://schemas.microsoft.com/office/drawing/2014/main" val="2612036296"/>
                  </a:ext>
                </a:extLst>
              </a:tr>
              <a:tr h="408666">
                <a:tc>
                  <a:txBody>
                    <a:bodyPr/>
                    <a:lstStyle/>
                    <a:p>
                      <a:pPr marL="0" marR="0" algn="l">
                        <a:lnSpc>
                          <a:spcPts val="1200"/>
                        </a:lnSpc>
                        <a:buNone/>
                      </a:pPr>
                      <a:r>
                        <a:rPr lang="en-US" sz="1100" dirty="0">
                          <a:effectLst/>
                        </a:rPr>
                        <a:t>Tribal Cultural Resources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p>
                    <a:p>
                      <a:pPr marL="0" marR="0" algn="ctr">
                        <a:lnSpc>
                          <a:spcPts val="1200"/>
                        </a:lnSpc>
                        <a:buNone/>
                      </a:pPr>
                      <a:r>
                        <a:rPr lang="en-US" sz="1100" dirty="0">
                          <a:effectLst/>
                        </a:rPr>
                        <a:t>(with mitigation)</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extLst>
                  <a:ext uri="{0D108BD9-81ED-4DB2-BD59-A6C34878D82A}">
                    <a16:rowId xmlns:a16="http://schemas.microsoft.com/office/drawing/2014/main" val="1203697469"/>
                  </a:ext>
                </a:extLst>
              </a:tr>
              <a:tr h="199904">
                <a:tc>
                  <a:txBody>
                    <a:bodyPr/>
                    <a:lstStyle/>
                    <a:p>
                      <a:pPr marL="0" marR="0" algn="l">
                        <a:lnSpc>
                          <a:spcPts val="1200"/>
                        </a:lnSpc>
                        <a:buNone/>
                      </a:pPr>
                      <a:r>
                        <a:rPr lang="en-US" sz="1100" dirty="0">
                          <a:effectLst/>
                        </a:rPr>
                        <a:t>Utilities and Service Systems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Greater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chemeClr val="tx2">
                        <a:lumMod val="60000"/>
                        <a:lumOff val="40000"/>
                      </a:schemeClr>
                    </a:solidFill>
                  </a:tcPr>
                </a:tc>
                <a:extLst>
                  <a:ext uri="{0D108BD9-81ED-4DB2-BD59-A6C34878D82A}">
                    <a16:rowId xmlns:a16="http://schemas.microsoft.com/office/drawing/2014/main" val="3486070548"/>
                  </a:ext>
                </a:extLst>
              </a:tr>
              <a:tr h="408666">
                <a:tc>
                  <a:txBody>
                    <a:bodyPr/>
                    <a:lstStyle/>
                    <a:p>
                      <a:pPr marL="0" marR="0" algn="l">
                        <a:lnSpc>
                          <a:spcPts val="1200"/>
                        </a:lnSpc>
                        <a:buNone/>
                      </a:pPr>
                      <a:r>
                        <a:rPr lang="en-US" sz="1100" dirty="0">
                          <a:effectLst/>
                        </a:rPr>
                        <a:t>Wildfire and Evacuation</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 than significant</a:t>
                      </a:r>
                    </a:p>
                    <a:p>
                      <a:pPr marL="0" marR="0" algn="ctr">
                        <a:lnSpc>
                          <a:spcPts val="1200"/>
                        </a:lnSpc>
                        <a:buNone/>
                      </a:pPr>
                      <a:r>
                        <a:rPr lang="en-US" sz="1100" dirty="0">
                          <a:effectLst/>
                        </a:rPr>
                        <a:t>(with mitigation)</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Less</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solidFill>
                      <a:srgbClr val="00B050"/>
                    </a:solidFill>
                  </a:tcP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tc>
                  <a:txBody>
                    <a:bodyPr/>
                    <a:lstStyle/>
                    <a:p>
                      <a:pPr marL="0" marR="0" algn="ctr">
                        <a:lnSpc>
                          <a:spcPts val="1200"/>
                        </a:lnSpc>
                        <a:buNone/>
                      </a:pPr>
                      <a:r>
                        <a:rPr lang="en-US" sz="1100" dirty="0">
                          <a:effectLst/>
                        </a:rPr>
                        <a:t>Similar</a:t>
                      </a:r>
                      <a:endParaRPr lang="en-US" sz="1100" dirty="0">
                        <a:effectLst/>
                        <a:latin typeface="Segoe UI Semilight" panose="020B0402040204020203" pitchFamily="34" charset="0"/>
                        <a:ea typeface="Calibri" panose="020F0502020204030204" pitchFamily="34" charset="0"/>
                        <a:cs typeface="Times New Roman" panose="02020603050405020304" pitchFamily="18" charset="0"/>
                      </a:endParaRPr>
                    </a:p>
                  </a:txBody>
                  <a:tcPr marL="4418" marR="4418" marT="4418" marB="4418" anchor="ctr"/>
                </a:tc>
                <a:extLst>
                  <a:ext uri="{0D108BD9-81ED-4DB2-BD59-A6C34878D82A}">
                    <a16:rowId xmlns:a16="http://schemas.microsoft.com/office/drawing/2014/main" val="2955760870"/>
                  </a:ext>
                </a:extLst>
              </a:tr>
            </a:tbl>
          </a:graphicData>
        </a:graphic>
      </p:graphicFrame>
      <p:sp>
        <p:nvSpPr>
          <p:cNvPr id="3" name="Rectangle 1">
            <a:extLst>
              <a:ext uri="{FF2B5EF4-FFF2-40B4-BE49-F238E27FC236}">
                <a16:creationId xmlns:a16="http://schemas.microsoft.com/office/drawing/2014/main" id="{69A1CE76-1C2D-4917-02BD-C226885D75C4}"/>
              </a:ext>
            </a:extLst>
          </p:cNvPr>
          <p:cNvSpPr>
            <a:spLocks noChangeArrowheads="1"/>
          </p:cNvSpPr>
          <p:nvPr/>
        </p:nvSpPr>
        <p:spPr bwMode="auto">
          <a:xfrm>
            <a:off x="5719763" y="-3679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624543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7C38F-3DFF-AEBC-CCFF-BB29C69A7DDE}"/>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70F16156-B020-718C-6486-6758D3DE5D28}"/>
              </a:ext>
            </a:extLst>
          </p:cNvPr>
          <p:cNvSpPr>
            <a:spLocks noGrp="1"/>
          </p:cNvSpPr>
          <p:nvPr>
            <p:ph type="title"/>
          </p:nvPr>
        </p:nvSpPr>
        <p:spPr>
          <a:xfrm>
            <a:off x="376237" y="38101"/>
            <a:ext cx="6024563" cy="976312"/>
          </a:xfrm>
        </p:spPr>
        <p:txBody>
          <a:bodyPr anchor="t"/>
          <a:lstStyle/>
          <a:p>
            <a:pPr eaLnBrk="1" hangingPunct="1">
              <a:lnSpc>
                <a:spcPct val="100000"/>
              </a:lnSpc>
            </a:pPr>
            <a:r>
              <a:rPr lang="en-US" sz="4800" dirty="0">
                <a:solidFill>
                  <a:schemeClr val="bg1"/>
                </a:solidFill>
              </a:rPr>
              <a:t>Flipped Costco Project Site Plan Alternative</a:t>
            </a:r>
            <a:br>
              <a:rPr lang="en-US" altLang="en-US" sz="5400" b="1" dirty="0">
                <a:solidFill>
                  <a:schemeClr val="bg1"/>
                </a:solidFill>
              </a:rPr>
            </a:br>
            <a:br>
              <a:rPr lang="en-US" altLang="en-US" sz="4900" b="1" u="sng" dirty="0"/>
            </a:br>
            <a:endParaRPr lang="en-US" altLang="en-US" sz="3100" dirty="0"/>
          </a:p>
        </p:txBody>
      </p:sp>
      <p:sp>
        <p:nvSpPr>
          <p:cNvPr id="13315" name="Slide Number Placeholder 3">
            <a:extLst>
              <a:ext uri="{FF2B5EF4-FFF2-40B4-BE49-F238E27FC236}">
                <a16:creationId xmlns:a16="http://schemas.microsoft.com/office/drawing/2014/main" id="{1DAFF254-EF80-A417-07AC-CDD06E3C487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85CFEC4B-40CE-4A0D-985E-A1934FE2C7BC}" type="slidenum">
              <a:rPr lang="en-US" altLang="en-US" sz="1200" smtClean="0">
                <a:solidFill>
                  <a:schemeClr val="bg1"/>
                </a:solidFill>
              </a:rPr>
              <a:pPr>
                <a:lnSpc>
                  <a:spcPct val="100000"/>
                </a:lnSpc>
                <a:spcBef>
                  <a:spcPct val="0"/>
                </a:spcBef>
                <a:buFontTx/>
                <a:buNone/>
              </a:pPr>
              <a:t>18</a:t>
            </a:fld>
            <a:endParaRPr lang="en-US" altLang="en-US" sz="1200" dirty="0">
              <a:solidFill>
                <a:schemeClr val="bg1"/>
              </a:solidFill>
            </a:endParaRPr>
          </a:p>
        </p:txBody>
      </p:sp>
      <p:sp>
        <p:nvSpPr>
          <p:cNvPr id="13316" name="Content Placeholder 1">
            <a:extLst>
              <a:ext uri="{FF2B5EF4-FFF2-40B4-BE49-F238E27FC236}">
                <a16:creationId xmlns:a16="http://schemas.microsoft.com/office/drawing/2014/main" id="{CDFB31BB-69B4-E0EF-7AAD-F1AEB504BE28}"/>
              </a:ext>
            </a:extLst>
          </p:cNvPr>
          <p:cNvSpPr>
            <a:spLocks noGrp="1"/>
          </p:cNvSpPr>
          <p:nvPr>
            <p:ph idx="1"/>
          </p:nvPr>
        </p:nvSpPr>
        <p:spPr>
          <a:xfrm>
            <a:off x="-5280" y="791991"/>
            <a:ext cx="5481825" cy="5564359"/>
          </a:xfrm>
        </p:spPr>
        <p:txBody>
          <a:bodyPr/>
          <a:lstStyle/>
          <a:p>
            <a:endParaRPr lang="en-US" altLang="en-US" dirty="0">
              <a:solidFill>
                <a:schemeClr val="bg1"/>
              </a:solidFill>
            </a:endParaRPr>
          </a:p>
        </p:txBody>
      </p:sp>
      <p:pic>
        <p:nvPicPr>
          <p:cNvPr id="2" name="Picture 1">
            <a:extLst>
              <a:ext uri="{FF2B5EF4-FFF2-40B4-BE49-F238E27FC236}">
                <a16:creationId xmlns:a16="http://schemas.microsoft.com/office/drawing/2014/main" id="{2EB0D8FA-B5F3-50DD-73F2-60482F8041CC}"/>
              </a:ext>
            </a:extLst>
          </p:cNvPr>
          <p:cNvPicPr>
            <a:picLocks noChangeAspect="1"/>
          </p:cNvPicPr>
          <p:nvPr/>
        </p:nvPicPr>
        <p:blipFill>
          <a:blip r:embed="rId3"/>
          <a:stretch>
            <a:fillRect/>
          </a:stretch>
        </p:blipFill>
        <p:spPr>
          <a:xfrm>
            <a:off x="6690475" y="38101"/>
            <a:ext cx="5424920" cy="6819899"/>
          </a:xfrm>
          <a:prstGeom prst="rect">
            <a:avLst/>
          </a:prstGeom>
          <a:ln>
            <a:solidFill>
              <a:schemeClr val="tx1">
                <a:lumMod val="50000"/>
                <a:lumOff val="50000"/>
              </a:schemeClr>
            </a:solidFill>
          </a:ln>
        </p:spPr>
      </p:pic>
    </p:spTree>
    <p:extLst>
      <p:ext uri="{BB962C8B-B14F-4D97-AF65-F5344CB8AC3E}">
        <p14:creationId xmlns:p14="http://schemas.microsoft.com/office/powerpoint/2010/main" val="1092687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6155C-DE9F-4909-5828-731DF0182737}"/>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B9B4828D-733B-30FB-4E3F-91DE6900595D}"/>
              </a:ext>
            </a:extLst>
          </p:cNvPr>
          <p:cNvSpPr>
            <a:spLocks noGrp="1"/>
          </p:cNvSpPr>
          <p:nvPr>
            <p:ph type="title"/>
          </p:nvPr>
        </p:nvSpPr>
        <p:spPr>
          <a:xfrm>
            <a:off x="376237" y="38101"/>
            <a:ext cx="6024563" cy="976312"/>
          </a:xfrm>
        </p:spPr>
        <p:txBody>
          <a:bodyPr anchor="t"/>
          <a:lstStyle/>
          <a:p>
            <a:pPr eaLnBrk="1" hangingPunct="1">
              <a:lnSpc>
                <a:spcPct val="100000"/>
              </a:lnSpc>
            </a:pPr>
            <a:r>
              <a:rPr lang="en-US" sz="4800" dirty="0">
                <a:solidFill>
                  <a:schemeClr val="bg1"/>
                </a:solidFill>
              </a:rPr>
              <a:t>Fuel Facility Relocation Alternative</a:t>
            </a:r>
            <a:br>
              <a:rPr lang="en-US" altLang="en-US" sz="5400" b="1" dirty="0">
                <a:solidFill>
                  <a:schemeClr val="bg1"/>
                </a:solidFill>
              </a:rPr>
            </a:br>
            <a:br>
              <a:rPr lang="en-US" altLang="en-US" sz="4900" b="1" u="sng" dirty="0"/>
            </a:br>
            <a:endParaRPr lang="en-US" altLang="en-US" sz="3100" dirty="0"/>
          </a:p>
        </p:txBody>
      </p:sp>
      <p:sp>
        <p:nvSpPr>
          <p:cNvPr id="13315" name="Slide Number Placeholder 3">
            <a:extLst>
              <a:ext uri="{FF2B5EF4-FFF2-40B4-BE49-F238E27FC236}">
                <a16:creationId xmlns:a16="http://schemas.microsoft.com/office/drawing/2014/main" id="{582E80E3-9AE0-EA1C-FA23-32FAEF02C70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85CFEC4B-40CE-4A0D-985E-A1934FE2C7BC}" type="slidenum">
              <a:rPr lang="en-US" altLang="en-US" sz="1200" smtClean="0">
                <a:solidFill>
                  <a:schemeClr val="bg1"/>
                </a:solidFill>
              </a:rPr>
              <a:pPr>
                <a:lnSpc>
                  <a:spcPct val="100000"/>
                </a:lnSpc>
                <a:spcBef>
                  <a:spcPct val="0"/>
                </a:spcBef>
                <a:buFontTx/>
                <a:buNone/>
              </a:pPr>
              <a:t>19</a:t>
            </a:fld>
            <a:endParaRPr lang="en-US" altLang="en-US" sz="1200" dirty="0">
              <a:solidFill>
                <a:schemeClr val="bg1"/>
              </a:solidFill>
            </a:endParaRPr>
          </a:p>
        </p:txBody>
      </p:sp>
      <p:sp>
        <p:nvSpPr>
          <p:cNvPr id="13316" name="Content Placeholder 1">
            <a:extLst>
              <a:ext uri="{FF2B5EF4-FFF2-40B4-BE49-F238E27FC236}">
                <a16:creationId xmlns:a16="http://schemas.microsoft.com/office/drawing/2014/main" id="{31CF1DF1-9D29-00C8-6CBF-CD2EB12769D0}"/>
              </a:ext>
            </a:extLst>
          </p:cNvPr>
          <p:cNvSpPr>
            <a:spLocks noGrp="1"/>
          </p:cNvSpPr>
          <p:nvPr>
            <p:ph idx="1"/>
          </p:nvPr>
        </p:nvSpPr>
        <p:spPr>
          <a:xfrm>
            <a:off x="-5280" y="791991"/>
            <a:ext cx="5481825" cy="5564359"/>
          </a:xfrm>
        </p:spPr>
        <p:txBody>
          <a:bodyPr/>
          <a:lstStyle/>
          <a:p>
            <a:endParaRPr lang="en-US" altLang="en-US" dirty="0">
              <a:solidFill>
                <a:schemeClr val="bg1"/>
              </a:solidFill>
            </a:endParaRPr>
          </a:p>
        </p:txBody>
      </p:sp>
      <p:pic>
        <p:nvPicPr>
          <p:cNvPr id="3" name="Picture 2">
            <a:extLst>
              <a:ext uri="{FF2B5EF4-FFF2-40B4-BE49-F238E27FC236}">
                <a16:creationId xmlns:a16="http://schemas.microsoft.com/office/drawing/2014/main" id="{52E37054-EA29-A04F-ADC3-0672395229A2}"/>
              </a:ext>
            </a:extLst>
          </p:cNvPr>
          <p:cNvPicPr>
            <a:picLocks noChangeAspect="1"/>
          </p:cNvPicPr>
          <p:nvPr/>
        </p:nvPicPr>
        <p:blipFill>
          <a:blip r:embed="rId3"/>
          <a:stretch>
            <a:fillRect/>
          </a:stretch>
        </p:blipFill>
        <p:spPr>
          <a:xfrm>
            <a:off x="6487238" y="38101"/>
            <a:ext cx="5563760" cy="6683374"/>
          </a:xfrm>
          <a:prstGeom prst="rect">
            <a:avLst/>
          </a:prstGeom>
          <a:ln>
            <a:solidFill>
              <a:schemeClr val="tx1">
                <a:lumMod val="50000"/>
                <a:lumOff val="50000"/>
              </a:schemeClr>
            </a:solidFill>
          </a:ln>
        </p:spPr>
      </p:pic>
    </p:spTree>
    <p:extLst>
      <p:ext uri="{BB962C8B-B14F-4D97-AF65-F5344CB8AC3E}">
        <p14:creationId xmlns:p14="http://schemas.microsoft.com/office/powerpoint/2010/main" val="1304203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B012E11E-A02F-C151-B430-802888AD7EF2}"/>
              </a:ext>
            </a:extLst>
          </p:cNvPr>
          <p:cNvSpPr>
            <a:spLocks noGrp="1"/>
          </p:cNvSpPr>
          <p:nvPr>
            <p:ph type="title"/>
          </p:nvPr>
        </p:nvSpPr>
        <p:spPr>
          <a:xfrm>
            <a:off x="838200" y="365125"/>
            <a:ext cx="10515600" cy="1046163"/>
          </a:xfrm>
        </p:spPr>
        <p:txBody>
          <a:bodyPr/>
          <a:lstStyle/>
          <a:p>
            <a:r>
              <a:rPr lang="en-US" altLang="en-US" b="1" u="sng" dirty="0">
                <a:solidFill>
                  <a:schemeClr val="bg1"/>
                </a:solidFill>
              </a:rPr>
              <a:t>Staff in Attendance</a:t>
            </a:r>
          </a:p>
        </p:txBody>
      </p:sp>
      <p:sp>
        <p:nvSpPr>
          <p:cNvPr id="3" name="Content Placeholder 2">
            <a:extLst>
              <a:ext uri="{FF2B5EF4-FFF2-40B4-BE49-F238E27FC236}">
                <a16:creationId xmlns:a16="http://schemas.microsoft.com/office/drawing/2014/main" id="{60F4755B-76A9-FB7C-450B-51F391EDF217}"/>
              </a:ext>
            </a:extLst>
          </p:cNvPr>
          <p:cNvSpPr>
            <a:spLocks noGrp="1"/>
          </p:cNvSpPr>
          <p:nvPr>
            <p:ph idx="1"/>
          </p:nvPr>
        </p:nvSpPr>
        <p:spPr>
          <a:xfrm>
            <a:off x="514865" y="1401549"/>
            <a:ext cx="9876044" cy="5091326"/>
          </a:xfrm>
        </p:spPr>
        <p:txBody>
          <a:bodyPr/>
          <a:lstStyle/>
          <a:p>
            <a:pPr marL="344488" indent="-344488">
              <a:defRPr/>
            </a:pPr>
            <a:r>
              <a:rPr lang="en-US" b="1" dirty="0">
                <a:solidFill>
                  <a:schemeClr val="bg1"/>
                </a:solidFill>
              </a:rPr>
              <a:t>County</a:t>
            </a:r>
          </a:p>
          <a:p>
            <a:pPr lvl="1">
              <a:defRPr/>
            </a:pPr>
            <a:r>
              <a:rPr lang="en-US" sz="2200" dirty="0">
                <a:solidFill>
                  <a:schemeClr val="bg1"/>
                </a:solidFill>
              </a:rPr>
              <a:t>Ande Flower, Planning Manager</a:t>
            </a:r>
          </a:p>
          <a:p>
            <a:pPr lvl="1">
              <a:defRPr/>
            </a:pPr>
            <a:r>
              <a:rPr lang="en-US" sz="2200" dirty="0">
                <a:solidFill>
                  <a:schemeClr val="bg1"/>
                </a:solidFill>
              </a:rPr>
              <a:t>Cameron Welch, Senior Planner</a:t>
            </a:r>
          </a:p>
          <a:p>
            <a:pPr lvl="1">
              <a:defRPr/>
            </a:pPr>
            <a:r>
              <a:rPr lang="en-US" sz="2200" dirty="0">
                <a:solidFill>
                  <a:schemeClr val="bg1"/>
                </a:solidFill>
              </a:rPr>
              <a:t>Zach Oates, Department of Transportation</a:t>
            </a:r>
          </a:p>
          <a:p>
            <a:pPr>
              <a:defRPr/>
            </a:pPr>
            <a:endParaRPr lang="en-US" b="1" dirty="0">
              <a:solidFill>
                <a:schemeClr val="bg1"/>
              </a:solidFill>
            </a:endParaRPr>
          </a:p>
          <a:p>
            <a:pPr marL="344488" indent="-344488">
              <a:defRPr/>
            </a:pPr>
            <a:r>
              <a:rPr lang="en-US" b="1" dirty="0">
                <a:solidFill>
                  <a:schemeClr val="bg1"/>
                </a:solidFill>
              </a:rPr>
              <a:t>Ascent – County’s EIR Consultant</a:t>
            </a:r>
          </a:p>
          <a:p>
            <a:pPr lvl="1">
              <a:defRPr/>
            </a:pPr>
            <a:r>
              <a:rPr lang="en-US" sz="2200" b="1" dirty="0">
                <a:solidFill>
                  <a:schemeClr val="bg1"/>
                </a:solidFill>
              </a:rPr>
              <a:t>Pat Angell</a:t>
            </a:r>
            <a:r>
              <a:rPr lang="en-US" sz="2200" dirty="0">
                <a:solidFill>
                  <a:schemeClr val="bg1"/>
                </a:solidFill>
              </a:rPr>
              <a:t>, Principal-in-Charge</a:t>
            </a:r>
            <a:endParaRPr lang="en-US" sz="2200" dirty="0">
              <a:solidFill>
                <a:schemeClr val="bg1"/>
              </a:solidFill>
              <a:ea typeface="Calibri"/>
              <a:cs typeface="Calibri"/>
            </a:endParaRPr>
          </a:p>
          <a:p>
            <a:pPr lvl="1">
              <a:defRPr/>
            </a:pPr>
            <a:r>
              <a:rPr lang="en-US" sz="2200" dirty="0">
                <a:solidFill>
                  <a:schemeClr val="bg1"/>
                </a:solidFill>
              </a:rPr>
              <a:t>Marianne Lowenthal, Project Manager</a:t>
            </a:r>
            <a:endParaRPr lang="en-US" sz="2200" dirty="0">
              <a:solidFill>
                <a:schemeClr val="bg1"/>
              </a:solidFill>
              <a:ea typeface="Calibri"/>
              <a:cs typeface="Calibri"/>
            </a:endParaRPr>
          </a:p>
          <a:p>
            <a:pPr lvl="1">
              <a:defRPr/>
            </a:pPr>
            <a:r>
              <a:rPr lang="en-US" sz="2200" dirty="0">
                <a:solidFill>
                  <a:schemeClr val="bg1"/>
                </a:solidFill>
              </a:rPr>
              <a:t>Dimitri Antonio, Noise Analysis, Ascent</a:t>
            </a:r>
            <a:endParaRPr lang="en-US" sz="2200" dirty="0">
              <a:solidFill>
                <a:schemeClr val="bg1"/>
              </a:solidFill>
              <a:ea typeface="Calibri"/>
              <a:cs typeface="Calibri"/>
            </a:endParaRPr>
          </a:p>
          <a:p>
            <a:pPr lvl="1">
              <a:defRPr/>
            </a:pPr>
            <a:r>
              <a:rPr lang="en-US" sz="2200" dirty="0">
                <a:solidFill>
                  <a:schemeClr val="bg1"/>
                </a:solidFill>
              </a:rPr>
              <a:t>Ramboll -- Air Quality and GHG</a:t>
            </a:r>
            <a:endParaRPr lang="en-US" sz="2200" dirty="0">
              <a:solidFill>
                <a:schemeClr val="bg1"/>
              </a:solidFill>
              <a:ea typeface="Calibri"/>
              <a:cs typeface="Calibri"/>
            </a:endParaRPr>
          </a:p>
          <a:p>
            <a:pPr lvl="2">
              <a:defRPr/>
            </a:pPr>
            <a:r>
              <a:rPr lang="en-US" sz="2200" dirty="0">
                <a:solidFill>
                  <a:schemeClr val="bg1"/>
                </a:solidFill>
              </a:rPr>
              <a:t>Eric Lu, Regional Director</a:t>
            </a:r>
            <a:endParaRPr lang="en-US" sz="2200" dirty="0">
              <a:solidFill>
                <a:schemeClr val="bg1"/>
              </a:solidFill>
              <a:ea typeface="Calibri"/>
              <a:cs typeface="Calibri"/>
            </a:endParaRPr>
          </a:p>
          <a:p>
            <a:pPr lvl="2">
              <a:defRPr/>
            </a:pPr>
            <a:r>
              <a:rPr lang="en-US" sz="2200" dirty="0">
                <a:solidFill>
                  <a:schemeClr val="bg1"/>
                </a:solidFill>
              </a:rPr>
              <a:t>Siena Moca, Senior Consultant</a:t>
            </a:r>
            <a:endParaRPr lang="en-US" sz="2200" dirty="0">
              <a:solidFill>
                <a:schemeClr val="bg1"/>
              </a:solidFill>
              <a:ea typeface="Calibri"/>
              <a:cs typeface="Calibri"/>
            </a:endParaRPr>
          </a:p>
          <a:p>
            <a:pPr marL="457200" lvl="1" indent="0">
              <a:buNone/>
              <a:defRPr/>
            </a:pPr>
            <a:endParaRPr lang="en-US" dirty="0"/>
          </a:p>
          <a:p>
            <a:pPr marL="457200" lvl="1" indent="0">
              <a:buNone/>
              <a:defRPr/>
            </a:pPr>
            <a:endParaRPr lang="en-US" dirty="0"/>
          </a:p>
          <a:p>
            <a:pPr marL="0" indent="0">
              <a:buFont typeface="Arial" panose="020B0604020202020204" pitchFamily="34" charset="0"/>
              <a:buNone/>
              <a:defRPr/>
            </a:pPr>
            <a:endParaRPr lang="en-US" dirty="0"/>
          </a:p>
        </p:txBody>
      </p:sp>
      <p:sp>
        <p:nvSpPr>
          <p:cNvPr id="9220" name="Slide Number Placeholder 3">
            <a:extLst>
              <a:ext uri="{FF2B5EF4-FFF2-40B4-BE49-F238E27FC236}">
                <a16:creationId xmlns:a16="http://schemas.microsoft.com/office/drawing/2014/main" id="{2E40EB04-5134-3BD9-CFF1-171E9CC328B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324D0041-6472-48E1-9BC2-DF3BF4A52C62}" type="slidenum">
              <a:rPr lang="en-US" altLang="en-US" sz="1200" smtClean="0">
                <a:solidFill>
                  <a:schemeClr val="bg1"/>
                </a:solidFill>
              </a:rPr>
              <a:pPr>
                <a:lnSpc>
                  <a:spcPct val="100000"/>
                </a:lnSpc>
                <a:spcBef>
                  <a:spcPct val="0"/>
                </a:spcBef>
                <a:buFontTx/>
                <a:buNone/>
              </a:pPr>
              <a:t>2</a:t>
            </a:fld>
            <a:endParaRPr lang="en-US" altLang="en-US" sz="12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D3DA7-E0ED-4140-9840-3A13A4EEC118}"/>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19150839-D010-0BA5-B2F7-0AA7DDA44C6B}"/>
              </a:ext>
            </a:extLst>
          </p:cNvPr>
          <p:cNvSpPr>
            <a:spLocks noGrp="1"/>
          </p:cNvSpPr>
          <p:nvPr>
            <p:ph type="title"/>
          </p:nvPr>
        </p:nvSpPr>
        <p:spPr>
          <a:xfrm>
            <a:off x="376237" y="38101"/>
            <a:ext cx="6024563" cy="976312"/>
          </a:xfrm>
        </p:spPr>
        <p:txBody>
          <a:bodyPr anchor="t"/>
          <a:lstStyle/>
          <a:p>
            <a:pPr eaLnBrk="1" hangingPunct="1">
              <a:lnSpc>
                <a:spcPct val="100000"/>
              </a:lnSpc>
            </a:pPr>
            <a:r>
              <a:rPr lang="en-US" sz="4800" dirty="0">
                <a:solidFill>
                  <a:schemeClr val="bg1"/>
                </a:solidFill>
              </a:rPr>
              <a:t>Offsite Alternative</a:t>
            </a:r>
            <a:br>
              <a:rPr lang="en-US" altLang="en-US" sz="5400" b="1" dirty="0">
                <a:solidFill>
                  <a:schemeClr val="bg1"/>
                </a:solidFill>
              </a:rPr>
            </a:br>
            <a:br>
              <a:rPr lang="en-US" altLang="en-US" sz="4900" b="1" u="sng" dirty="0"/>
            </a:br>
            <a:endParaRPr lang="en-US" altLang="en-US" sz="3100" dirty="0"/>
          </a:p>
        </p:txBody>
      </p:sp>
      <p:sp>
        <p:nvSpPr>
          <p:cNvPr id="13315" name="Slide Number Placeholder 3">
            <a:extLst>
              <a:ext uri="{FF2B5EF4-FFF2-40B4-BE49-F238E27FC236}">
                <a16:creationId xmlns:a16="http://schemas.microsoft.com/office/drawing/2014/main" id="{2EDA8799-9805-DB0D-4A19-189EC4D87DB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85CFEC4B-40CE-4A0D-985E-A1934FE2C7BC}" type="slidenum">
              <a:rPr lang="en-US" altLang="en-US" sz="1200" smtClean="0">
                <a:solidFill>
                  <a:schemeClr val="bg1"/>
                </a:solidFill>
              </a:rPr>
              <a:pPr>
                <a:lnSpc>
                  <a:spcPct val="100000"/>
                </a:lnSpc>
                <a:spcBef>
                  <a:spcPct val="0"/>
                </a:spcBef>
                <a:buFontTx/>
                <a:buNone/>
              </a:pPr>
              <a:t>20</a:t>
            </a:fld>
            <a:endParaRPr lang="en-US" altLang="en-US" sz="1200" dirty="0">
              <a:solidFill>
                <a:schemeClr val="bg1"/>
              </a:solidFill>
            </a:endParaRPr>
          </a:p>
        </p:txBody>
      </p:sp>
      <p:sp>
        <p:nvSpPr>
          <p:cNvPr id="13316" name="Content Placeholder 1">
            <a:extLst>
              <a:ext uri="{FF2B5EF4-FFF2-40B4-BE49-F238E27FC236}">
                <a16:creationId xmlns:a16="http://schemas.microsoft.com/office/drawing/2014/main" id="{9A4626DB-DD23-105D-2282-8067CEE5C8B4}"/>
              </a:ext>
            </a:extLst>
          </p:cNvPr>
          <p:cNvSpPr>
            <a:spLocks noGrp="1"/>
          </p:cNvSpPr>
          <p:nvPr>
            <p:ph idx="1"/>
          </p:nvPr>
        </p:nvSpPr>
        <p:spPr>
          <a:xfrm>
            <a:off x="-5280" y="791991"/>
            <a:ext cx="5481825" cy="5564359"/>
          </a:xfrm>
        </p:spPr>
        <p:txBody>
          <a:bodyPr/>
          <a:lstStyle/>
          <a:p>
            <a:endParaRPr lang="en-US" altLang="en-US" dirty="0">
              <a:solidFill>
                <a:schemeClr val="bg1"/>
              </a:solidFill>
            </a:endParaRPr>
          </a:p>
        </p:txBody>
      </p:sp>
      <p:pic>
        <p:nvPicPr>
          <p:cNvPr id="2" name="Picture 1">
            <a:extLst>
              <a:ext uri="{FF2B5EF4-FFF2-40B4-BE49-F238E27FC236}">
                <a16:creationId xmlns:a16="http://schemas.microsoft.com/office/drawing/2014/main" id="{42AF8B4A-DAAD-D031-7C3B-83D6ECB39CAE}"/>
              </a:ext>
            </a:extLst>
          </p:cNvPr>
          <p:cNvPicPr>
            <a:picLocks noChangeAspect="1"/>
          </p:cNvPicPr>
          <p:nvPr/>
        </p:nvPicPr>
        <p:blipFill>
          <a:blip r:embed="rId3"/>
          <a:stretch>
            <a:fillRect/>
          </a:stretch>
        </p:blipFill>
        <p:spPr>
          <a:xfrm>
            <a:off x="6400800" y="108158"/>
            <a:ext cx="5664675" cy="6641684"/>
          </a:xfrm>
          <a:prstGeom prst="rect">
            <a:avLst/>
          </a:prstGeom>
          <a:ln>
            <a:solidFill>
              <a:schemeClr val="tx1">
                <a:lumMod val="50000"/>
                <a:lumOff val="50000"/>
              </a:schemeClr>
            </a:solidFill>
          </a:ln>
        </p:spPr>
      </p:pic>
    </p:spTree>
    <p:extLst>
      <p:ext uri="{BB962C8B-B14F-4D97-AF65-F5344CB8AC3E}">
        <p14:creationId xmlns:p14="http://schemas.microsoft.com/office/powerpoint/2010/main" val="3997329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78851-97AD-6B97-8EED-291DC685E81B}"/>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CFFBED7C-2CC8-05F3-7BDB-FFDD9EE807E5}"/>
              </a:ext>
            </a:extLst>
          </p:cNvPr>
          <p:cNvSpPr>
            <a:spLocks noGrp="1"/>
          </p:cNvSpPr>
          <p:nvPr>
            <p:ph type="title"/>
          </p:nvPr>
        </p:nvSpPr>
        <p:spPr>
          <a:xfrm>
            <a:off x="376237" y="38101"/>
            <a:ext cx="6024563" cy="976312"/>
          </a:xfrm>
        </p:spPr>
        <p:txBody>
          <a:bodyPr anchor="t"/>
          <a:lstStyle/>
          <a:p>
            <a:pPr eaLnBrk="1" hangingPunct="1">
              <a:lnSpc>
                <a:spcPct val="100000"/>
              </a:lnSpc>
            </a:pPr>
            <a:r>
              <a:rPr lang="en-US" sz="4800" dirty="0">
                <a:solidFill>
                  <a:schemeClr val="bg1"/>
                </a:solidFill>
              </a:rPr>
              <a:t>Costco Project on North Site Alternative</a:t>
            </a:r>
            <a:br>
              <a:rPr lang="en-US" altLang="en-US" sz="5400" b="1" dirty="0">
                <a:solidFill>
                  <a:schemeClr val="bg1"/>
                </a:solidFill>
              </a:rPr>
            </a:br>
            <a:br>
              <a:rPr lang="en-US" altLang="en-US" sz="4900" b="1" u="sng" dirty="0"/>
            </a:br>
            <a:endParaRPr lang="en-US" altLang="en-US" sz="3100" dirty="0"/>
          </a:p>
        </p:txBody>
      </p:sp>
      <p:sp>
        <p:nvSpPr>
          <p:cNvPr id="13315" name="Slide Number Placeholder 3">
            <a:extLst>
              <a:ext uri="{FF2B5EF4-FFF2-40B4-BE49-F238E27FC236}">
                <a16:creationId xmlns:a16="http://schemas.microsoft.com/office/drawing/2014/main" id="{AB8F1F16-B989-02D6-C319-C304E6B18FC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85CFEC4B-40CE-4A0D-985E-A1934FE2C7BC}" type="slidenum">
              <a:rPr lang="en-US" altLang="en-US" sz="1200" smtClean="0">
                <a:solidFill>
                  <a:schemeClr val="bg1"/>
                </a:solidFill>
              </a:rPr>
              <a:pPr>
                <a:lnSpc>
                  <a:spcPct val="100000"/>
                </a:lnSpc>
                <a:spcBef>
                  <a:spcPct val="0"/>
                </a:spcBef>
                <a:buFontTx/>
                <a:buNone/>
              </a:pPr>
              <a:t>21</a:t>
            </a:fld>
            <a:endParaRPr lang="en-US" altLang="en-US" sz="1200" dirty="0">
              <a:solidFill>
                <a:schemeClr val="bg1"/>
              </a:solidFill>
            </a:endParaRPr>
          </a:p>
        </p:txBody>
      </p:sp>
      <p:sp>
        <p:nvSpPr>
          <p:cNvPr id="13316" name="Content Placeholder 1">
            <a:extLst>
              <a:ext uri="{FF2B5EF4-FFF2-40B4-BE49-F238E27FC236}">
                <a16:creationId xmlns:a16="http://schemas.microsoft.com/office/drawing/2014/main" id="{5149DCF5-DDC8-C9A6-5FCA-44EE3292DEA5}"/>
              </a:ext>
            </a:extLst>
          </p:cNvPr>
          <p:cNvSpPr>
            <a:spLocks noGrp="1"/>
          </p:cNvSpPr>
          <p:nvPr>
            <p:ph idx="1"/>
          </p:nvPr>
        </p:nvSpPr>
        <p:spPr>
          <a:xfrm>
            <a:off x="-5280" y="791991"/>
            <a:ext cx="5481825" cy="5564359"/>
          </a:xfrm>
        </p:spPr>
        <p:txBody>
          <a:bodyPr/>
          <a:lstStyle/>
          <a:p>
            <a:endParaRPr lang="en-US" altLang="en-US" dirty="0">
              <a:solidFill>
                <a:schemeClr val="bg1"/>
              </a:solidFill>
            </a:endParaRPr>
          </a:p>
        </p:txBody>
      </p:sp>
      <p:pic>
        <p:nvPicPr>
          <p:cNvPr id="3" name="Picture 2">
            <a:extLst>
              <a:ext uri="{FF2B5EF4-FFF2-40B4-BE49-F238E27FC236}">
                <a16:creationId xmlns:a16="http://schemas.microsoft.com/office/drawing/2014/main" id="{C7E018B3-45B3-F83B-FE3E-6FAD23C7A4DB}"/>
              </a:ext>
            </a:extLst>
          </p:cNvPr>
          <p:cNvPicPr>
            <a:picLocks noChangeAspect="1"/>
          </p:cNvPicPr>
          <p:nvPr/>
        </p:nvPicPr>
        <p:blipFill>
          <a:blip r:embed="rId3"/>
          <a:stretch>
            <a:fillRect/>
          </a:stretch>
        </p:blipFill>
        <p:spPr>
          <a:xfrm>
            <a:off x="6544729" y="38101"/>
            <a:ext cx="5573130" cy="6683374"/>
          </a:xfrm>
          <a:prstGeom prst="rect">
            <a:avLst/>
          </a:prstGeom>
          <a:ln>
            <a:solidFill>
              <a:schemeClr val="tx1">
                <a:lumMod val="50000"/>
                <a:lumOff val="50000"/>
              </a:schemeClr>
            </a:solidFill>
          </a:ln>
        </p:spPr>
      </p:pic>
    </p:spTree>
    <p:extLst>
      <p:ext uri="{BB962C8B-B14F-4D97-AF65-F5344CB8AC3E}">
        <p14:creationId xmlns:p14="http://schemas.microsoft.com/office/powerpoint/2010/main" val="2663049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E22B4-C409-E4CD-BA02-43E7FB162F2E}"/>
            </a:ext>
          </a:extLst>
        </p:cNvPr>
        <p:cNvGrpSpPr/>
        <p:nvPr/>
      </p:nvGrpSpPr>
      <p:grpSpPr>
        <a:xfrm>
          <a:off x="0" y="0"/>
          <a:ext cx="0" cy="0"/>
          <a:chOff x="0" y="0"/>
          <a:chExt cx="0" cy="0"/>
        </a:xfrm>
      </p:grpSpPr>
      <p:sp>
        <p:nvSpPr>
          <p:cNvPr id="21506" name="Title 1">
            <a:extLst>
              <a:ext uri="{FF2B5EF4-FFF2-40B4-BE49-F238E27FC236}">
                <a16:creationId xmlns:a16="http://schemas.microsoft.com/office/drawing/2014/main" id="{829220B0-5044-B067-48EA-EB542FF0F88E}"/>
              </a:ext>
            </a:extLst>
          </p:cNvPr>
          <p:cNvSpPr>
            <a:spLocks noGrp="1"/>
          </p:cNvSpPr>
          <p:nvPr>
            <p:ph type="title"/>
          </p:nvPr>
        </p:nvSpPr>
        <p:spPr>
          <a:xfrm>
            <a:off x="471488" y="437356"/>
            <a:ext cx="9002712" cy="1325563"/>
          </a:xfrm>
        </p:spPr>
        <p:txBody>
          <a:bodyPr anchor="t"/>
          <a:lstStyle/>
          <a:p>
            <a:pPr eaLnBrk="1" hangingPunct="1">
              <a:lnSpc>
                <a:spcPct val="100000"/>
              </a:lnSpc>
            </a:pPr>
            <a:r>
              <a:rPr lang="en-US" altLang="en-US" sz="4900" b="1" u="sng" dirty="0">
                <a:solidFill>
                  <a:schemeClr val="bg1"/>
                </a:solidFill>
              </a:rPr>
              <a:t>Next Steps</a:t>
            </a:r>
            <a:endParaRPr lang="en-US" altLang="en-US" sz="3100" dirty="0">
              <a:solidFill>
                <a:schemeClr val="bg1"/>
              </a:solidFill>
            </a:endParaRPr>
          </a:p>
        </p:txBody>
      </p:sp>
      <p:sp>
        <p:nvSpPr>
          <p:cNvPr id="21507" name="Content Placeholder 2">
            <a:extLst>
              <a:ext uri="{FF2B5EF4-FFF2-40B4-BE49-F238E27FC236}">
                <a16:creationId xmlns:a16="http://schemas.microsoft.com/office/drawing/2014/main" id="{A57439C7-1792-CEC4-F409-82F3EA62101D}"/>
              </a:ext>
            </a:extLst>
          </p:cNvPr>
          <p:cNvSpPr>
            <a:spLocks noGrp="1"/>
          </p:cNvSpPr>
          <p:nvPr>
            <p:ph idx="1"/>
          </p:nvPr>
        </p:nvSpPr>
        <p:spPr>
          <a:xfrm>
            <a:off x="485775" y="1370013"/>
            <a:ext cx="9496425" cy="4324350"/>
          </a:xfrm>
        </p:spPr>
        <p:txBody>
          <a:bodyPr/>
          <a:lstStyle/>
          <a:p>
            <a:r>
              <a:rPr lang="en-US" altLang="en-US" dirty="0">
                <a:solidFill>
                  <a:schemeClr val="bg1"/>
                </a:solidFill>
              </a:rPr>
              <a:t>Draft EIR</a:t>
            </a:r>
          </a:p>
          <a:p>
            <a:pPr lvl="1"/>
            <a:r>
              <a:rPr lang="en-US" altLang="en-US" dirty="0">
                <a:solidFill>
                  <a:schemeClr val="bg1"/>
                </a:solidFill>
              </a:rPr>
              <a:t>Draft EIR comment period ends March 23, 2026</a:t>
            </a:r>
          </a:p>
          <a:p>
            <a:r>
              <a:rPr lang="en-US" altLang="en-US" dirty="0">
                <a:solidFill>
                  <a:schemeClr val="bg1"/>
                </a:solidFill>
              </a:rPr>
              <a:t>Final EIR</a:t>
            </a:r>
          </a:p>
          <a:p>
            <a:pPr lvl="1"/>
            <a:r>
              <a:rPr lang="en-US" altLang="en-US" dirty="0">
                <a:solidFill>
                  <a:schemeClr val="bg1"/>
                </a:solidFill>
              </a:rPr>
              <a:t>Will respond to all written comments received during Draft EIR review period</a:t>
            </a:r>
          </a:p>
          <a:p>
            <a:r>
              <a:rPr lang="en-US" altLang="en-US" dirty="0">
                <a:solidFill>
                  <a:schemeClr val="bg1"/>
                </a:solidFill>
              </a:rPr>
              <a:t>Planning Commission Hearing</a:t>
            </a:r>
          </a:p>
          <a:p>
            <a:r>
              <a:rPr lang="en-US" altLang="en-US" dirty="0">
                <a:solidFill>
                  <a:schemeClr val="bg1"/>
                </a:solidFill>
              </a:rPr>
              <a:t>Board of Supervisors Hearing (if appealed)</a:t>
            </a:r>
          </a:p>
          <a:p>
            <a:endParaRPr lang="en-US" altLang="en-US" dirty="0"/>
          </a:p>
        </p:txBody>
      </p:sp>
      <p:sp>
        <p:nvSpPr>
          <p:cNvPr id="21509" name="Slide Number Placeholder 1">
            <a:extLst>
              <a:ext uri="{FF2B5EF4-FFF2-40B4-BE49-F238E27FC236}">
                <a16:creationId xmlns:a16="http://schemas.microsoft.com/office/drawing/2014/main" id="{A699E180-5DD0-8BBF-993A-84E5C29018A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B38D67-EFB0-4FF3-B39C-9A1B7B301FFD}" type="slidenum">
              <a:rPr lang="en-US" altLang="en-US" sz="1200" smtClean="0">
                <a:solidFill>
                  <a:schemeClr val="bg1"/>
                </a:solidFill>
              </a:rPr>
              <a:pPr>
                <a:lnSpc>
                  <a:spcPct val="100000"/>
                </a:lnSpc>
                <a:spcBef>
                  <a:spcPct val="0"/>
                </a:spcBef>
                <a:buFontTx/>
                <a:buNone/>
              </a:pPr>
              <a:t>22</a:t>
            </a:fld>
            <a:endParaRPr lang="en-US" altLang="en-US" sz="1200" dirty="0">
              <a:solidFill>
                <a:schemeClr val="bg1"/>
              </a:solidFill>
            </a:endParaRPr>
          </a:p>
        </p:txBody>
      </p:sp>
    </p:spTree>
    <p:extLst>
      <p:ext uri="{BB962C8B-B14F-4D97-AF65-F5344CB8AC3E}">
        <p14:creationId xmlns:p14="http://schemas.microsoft.com/office/powerpoint/2010/main" val="4195006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41449EC-EDB2-14B1-B581-6463C89D254F}"/>
              </a:ext>
            </a:extLst>
          </p:cNvPr>
          <p:cNvSpPr>
            <a:spLocks noGrp="1"/>
          </p:cNvSpPr>
          <p:nvPr>
            <p:ph type="title"/>
          </p:nvPr>
        </p:nvSpPr>
        <p:spPr/>
        <p:txBody>
          <a:bodyPr/>
          <a:lstStyle/>
          <a:p>
            <a:r>
              <a:rPr lang="en-US" altLang="en-US" b="1" u="sng" dirty="0">
                <a:solidFill>
                  <a:schemeClr val="bg1"/>
                </a:solidFill>
              </a:rPr>
              <a:t>How to Submit Written Comments</a:t>
            </a:r>
          </a:p>
        </p:txBody>
      </p:sp>
      <p:sp>
        <p:nvSpPr>
          <p:cNvPr id="3" name="Content Placeholder 2">
            <a:extLst>
              <a:ext uri="{FF2B5EF4-FFF2-40B4-BE49-F238E27FC236}">
                <a16:creationId xmlns:a16="http://schemas.microsoft.com/office/drawing/2014/main" id="{AAA19BB5-CD0A-CE9E-C2D3-9022645FC726}"/>
              </a:ext>
            </a:extLst>
          </p:cNvPr>
          <p:cNvSpPr>
            <a:spLocks noGrp="1"/>
          </p:cNvSpPr>
          <p:nvPr>
            <p:ph idx="1"/>
          </p:nvPr>
        </p:nvSpPr>
        <p:spPr>
          <a:xfrm>
            <a:off x="838200" y="1825625"/>
            <a:ext cx="10515600" cy="3525838"/>
          </a:xfrm>
        </p:spPr>
        <p:txBody>
          <a:bodyPr/>
          <a:lstStyle/>
          <a:p>
            <a:pPr>
              <a:defRPr/>
            </a:pPr>
            <a:r>
              <a:rPr lang="en-US" dirty="0">
                <a:solidFill>
                  <a:schemeClr val="bg1"/>
                </a:solidFill>
              </a:rPr>
              <a:t>Email:</a:t>
            </a:r>
            <a:r>
              <a:rPr lang="en-US" dirty="0"/>
              <a:t>	</a:t>
            </a:r>
            <a:r>
              <a:rPr lang="en-US" b="1" u="sng" dirty="0">
                <a:solidFill>
                  <a:schemeClr val="bg1"/>
                </a:solidFill>
              </a:rPr>
              <a:t>EDHCostco@edcgov.us</a:t>
            </a:r>
            <a:endParaRPr lang="en-US" dirty="0">
              <a:solidFill>
                <a:schemeClr val="bg1"/>
              </a:solidFill>
            </a:endParaRPr>
          </a:p>
          <a:p>
            <a:pPr>
              <a:defRPr/>
            </a:pPr>
            <a:r>
              <a:rPr lang="en-US" dirty="0">
                <a:solidFill>
                  <a:schemeClr val="bg1"/>
                </a:solidFill>
              </a:rPr>
              <a:t>Mail:	Cameron Welch, Senior Planner</a:t>
            </a:r>
            <a:endParaRPr lang="en-US" dirty="0">
              <a:solidFill>
                <a:schemeClr val="bg1"/>
              </a:solidFill>
              <a:ea typeface="Calibri"/>
              <a:cs typeface="Calibri"/>
            </a:endParaRPr>
          </a:p>
          <a:p>
            <a:pPr marL="0" indent="0">
              <a:buFont typeface="Arial" panose="020B0604020202020204" pitchFamily="34" charset="0"/>
              <a:buNone/>
              <a:defRPr/>
            </a:pPr>
            <a:r>
              <a:rPr lang="en-US" dirty="0">
                <a:solidFill>
                  <a:schemeClr val="bg1"/>
                </a:solidFill>
              </a:rPr>
              <a:t>		County of El Dorado Planning Division</a:t>
            </a:r>
            <a:endParaRPr lang="en-US" dirty="0">
              <a:solidFill>
                <a:schemeClr val="bg1"/>
              </a:solidFill>
              <a:ea typeface="Calibri"/>
              <a:cs typeface="Calibri"/>
            </a:endParaRPr>
          </a:p>
          <a:p>
            <a:pPr marL="0" indent="0">
              <a:buFont typeface="Arial" panose="020B0604020202020204" pitchFamily="34" charset="0"/>
              <a:buNone/>
              <a:defRPr/>
            </a:pPr>
            <a:r>
              <a:rPr lang="en-US" dirty="0">
                <a:solidFill>
                  <a:schemeClr val="bg1"/>
                </a:solidFill>
              </a:rPr>
              <a:t>		2850 Fairlane Court, Building C</a:t>
            </a:r>
            <a:endParaRPr lang="en-US" dirty="0">
              <a:solidFill>
                <a:schemeClr val="bg1"/>
              </a:solidFill>
              <a:ea typeface="Calibri"/>
              <a:cs typeface="Calibri"/>
            </a:endParaRPr>
          </a:p>
          <a:p>
            <a:pPr marL="0" indent="0">
              <a:buFont typeface="Arial" panose="020B0604020202020204" pitchFamily="34" charset="0"/>
              <a:buNone/>
              <a:defRPr/>
            </a:pPr>
            <a:r>
              <a:rPr lang="en-US" dirty="0">
                <a:solidFill>
                  <a:schemeClr val="bg1"/>
                </a:solidFill>
              </a:rPr>
              <a:t>		Placerville, CA  95667</a:t>
            </a:r>
            <a:endParaRPr lang="en-US" dirty="0">
              <a:solidFill>
                <a:schemeClr val="bg1"/>
              </a:solidFill>
              <a:ea typeface="Calibri"/>
              <a:cs typeface="Calibri"/>
            </a:endParaRPr>
          </a:p>
          <a:p>
            <a:pPr marL="0" indent="0">
              <a:buNone/>
              <a:defRPr/>
            </a:pPr>
            <a:r>
              <a:rPr lang="en-US" dirty="0">
                <a:solidFill>
                  <a:schemeClr val="bg1"/>
                </a:solidFill>
              </a:rPr>
              <a:t>		</a:t>
            </a:r>
            <a:r>
              <a:rPr lang="en-US" sz="2000" b="1" dirty="0">
                <a:solidFill>
                  <a:srgbClr val="FFFF00"/>
                </a:solidFill>
              </a:rPr>
              <a:t>Comments must be received by 5:00 p.m. on March 23, 2026</a:t>
            </a:r>
            <a:r>
              <a:rPr lang="en-US" b="1" dirty="0">
                <a:solidFill>
                  <a:srgbClr val="FFFF00"/>
                </a:solidFill>
              </a:rPr>
              <a:t>	</a:t>
            </a:r>
          </a:p>
          <a:p>
            <a:pPr>
              <a:buFont typeface="Arial"/>
              <a:buChar char="•"/>
              <a:defRPr/>
            </a:pPr>
            <a:r>
              <a:rPr lang="en-US" dirty="0">
                <a:solidFill>
                  <a:schemeClr val="bg1"/>
                </a:solidFill>
                <a:ea typeface="Calibri"/>
                <a:cs typeface="Calibri"/>
              </a:rPr>
              <a:t>Scan for Detailed Instructions: </a:t>
            </a:r>
          </a:p>
          <a:p>
            <a:pPr marL="0" indent="0">
              <a:buNone/>
              <a:defRPr/>
            </a:pPr>
            <a:endParaRPr lang="en-US" b="1" dirty="0">
              <a:solidFill>
                <a:srgbClr val="FFFF00"/>
              </a:solidFill>
              <a:ea typeface="Calibri"/>
              <a:cs typeface="Calibri"/>
            </a:endParaRPr>
          </a:p>
        </p:txBody>
      </p:sp>
      <p:sp>
        <p:nvSpPr>
          <p:cNvPr id="29700" name="Slide Number Placeholder 3">
            <a:extLst>
              <a:ext uri="{FF2B5EF4-FFF2-40B4-BE49-F238E27FC236}">
                <a16:creationId xmlns:a16="http://schemas.microsoft.com/office/drawing/2014/main" id="{2EA35401-A6B8-6FAF-5F87-216E4308605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F8F10150-03AB-4217-990A-79510BD1F32A}" type="slidenum">
              <a:rPr lang="en-US" altLang="en-US" sz="1200" smtClean="0">
                <a:solidFill>
                  <a:schemeClr val="bg1"/>
                </a:solidFill>
              </a:rPr>
              <a:pPr>
                <a:lnSpc>
                  <a:spcPct val="100000"/>
                </a:lnSpc>
                <a:spcBef>
                  <a:spcPct val="0"/>
                </a:spcBef>
                <a:buFontTx/>
                <a:buNone/>
              </a:pPr>
              <a:t>23</a:t>
            </a:fld>
            <a:endParaRPr lang="en-US" altLang="en-US" sz="1200" dirty="0">
              <a:solidFill>
                <a:schemeClr val="bg1"/>
              </a:solidFill>
            </a:endParaRPr>
          </a:p>
        </p:txBody>
      </p:sp>
      <p:pic>
        <p:nvPicPr>
          <p:cNvPr id="2" name="Picture 1" descr="A qr code with a blue border&#10;&#10;AI-generated content may be incorrect.">
            <a:extLst>
              <a:ext uri="{FF2B5EF4-FFF2-40B4-BE49-F238E27FC236}">
                <a16:creationId xmlns:a16="http://schemas.microsoft.com/office/drawing/2014/main" id="{AF036919-5F3D-6989-B79D-1271C9FC5A9E}"/>
              </a:ext>
            </a:extLst>
          </p:cNvPr>
          <p:cNvPicPr>
            <a:picLocks noChangeAspect="1"/>
          </p:cNvPicPr>
          <p:nvPr/>
        </p:nvPicPr>
        <p:blipFill>
          <a:blip r:embed="rId3"/>
          <a:stretch>
            <a:fillRect/>
          </a:stretch>
        </p:blipFill>
        <p:spPr>
          <a:xfrm>
            <a:off x="5699353" y="4984977"/>
            <a:ext cx="1621971" cy="154032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ABE4E5-704C-96E9-8710-81BE47F3EEEF}"/>
              </a:ext>
            </a:extLst>
          </p:cNvPr>
          <p:cNvPicPr>
            <a:picLocks noChangeAspect="1"/>
          </p:cNvPicPr>
          <p:nvPr/>
        </p:nvPicPr>
        <p:blipFill>
          <a:blip r:embed="rId3">
            <a:extLst>
              <a:ext uri="{28A0092B-C50C-407E-A947-70E740481C1C}">
                <a14:useLocalDpi xmlns:a14="http://schemas.microsoft.com/office/drawing/2010/main" val="0"/>
              </a:ext>
            </a:extLst>
          </a:blip>
          <a:srcRect l="567" r="1886"/>
          <a:stretch>
            <a:fillRect/>
          </a:stretch>
        </p:blipFill>
        <p:spPr>
          <a:xfrm>
            <a:off x="7022658" y="0"/>
            <a:ext cx="5169342" cy="6858000"/>
          </a:xfrm>
          <a:prstGeom prst="rect">
            <a:avLst/>
          </a:prstGeom>
        </p:spPr>
      </p:pic>
      <p:sp>
        <p:nvSpPr>
          <p:cNvPr id="13314" name="Title 1">
            <a:extLst>
              <a:ext uri="{FF2B5EF4-FFF2-40B4-BE49-F238E27FC236}">
                <a16:creationId xmlns:a16="http://schemas.microsoft.com/office/drawing/2014/main" id="{F8E4FF47-2B3E-9A97-6AB0-A550D70A7BB7}"/>
              </a:ext>
            </a:extLst>
          </p:cNvPr>
          <p:cNvSpPr>
            <a:spLocks noGrp="1"/>
          </p:cNvSpPr>
          <p:nvPr>
            <p:ph type="title"/>
          </p:nvPr>
        </p:nvSpPr>
        <p:spPr>
          <a:xfrm>
            <a:off x="376237" y="38101"/>
            <a:ext cx="10515600" cy="976312"/>
          </a:xfrm>
        </p:spPr>
        <p:txBody>
          <a:bodyPr anchor="t"/>
          <a:lstStyle/>
          <a:p>
            <a:pPr eaLnBrk="1" hangingPunct="1">
              <a:lnSpc>
                <a:spcPct val="100000"/>
              </a:lnSpc>
            </a:pPr>
            <a:r>
              <a:rPr lang="en-US" altLang="en-US" b="1" u="sng" dirty="0">
                <a:solidFill>
                  <a:schemeClr val="bg1"/>
                </a:solidFill>
              </a:rPr>
              <a:t>Project Site</a:t>
            </a:r>
            <a:br>
              <a:rPr lang="en-US" altLang="en-US" sz="4900" b="1" u="sng" dirty="0"/>
            </a:br>
            <a:endParaRPr lang="en-US" altLang="en-US" sz="3100" dirty="0"/>
          </a:p>
        </p:txBody>
      </p:sp>
      <p:sp>
        <p:nvSpPr>
          <p:cNvPr id="13315" name="Slide Number Placeholder 3">
            <a:extLst>
              <a:ext uri="{FF2B5EF4-FFF2-40B4-BE49-F238E27FC236}">
                <a16:creationId xmlns:a16="http://schemas.microsoft.com/office/drawing/2014/main" id="{61BDF32C-2316-3D40-5C9A-737D964708E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85CFEC4B-40CE-4A0D-985E-A1934FE2C7BC}" type="slidenum">
              <a:rPr lang="en-US" altLang="en-US" sz="1200" smtClean="0">
                <a:solidFill>
                  <a:schemeClr val="bg1"/>
                </a:solidFill>
              </a:rPr>
              <a:pPr>
                <a:lnSpc>
                  <a:spcPct val="100000"/>
                </a:lnSpc>
                <a:spcBef>
                  <a:spcPct val="0"/>
                </a:spcBef>
                <a:buFontTx/>
                <a:buNone/>
              </a:pPr>
              <a:t>3</a:t>
            </a:fld>
            <a:endParaRPr lang="en-US" altLang="en-US" sz="1200" dirty="0">
              <a:solidFill>
                <a:schemeClr val="bg1"/>
              </a:solidFill>
            </a:endParaRPr>
          </a:p>
        </p:txBody>
      </p:sp>
      <p:sp>
        <p:nvSpPr>
          <p:cNvPr id="13316" name="Content Placeholder 1">
            <a:extLst>
              <a:ext uri="{FF2B5EF4-FFF2-40B4-BE49-F238E27FC236}">
                <a16:creationId xmlns:a16="http://schemas.microsoft.com/office/drawing/2014/main" id="{9A1C8906-2951-D4BB-B16D-EA4F924CB9E5}"/>
              </a:ext>
            </a:extLst>
          </p:cNvPr>
          <p:cNvSpPr>
            <a:spLocks noGrp="1"/>
          </p:cNvSpPr>
          <p:nvPr>
            <p:ph idx="1"/>
          </p:nvPr>
        </p:nvSpPr>
        <p:spPr>
          <a:xfrm>
            <a:off x="376238" y="791991"/>
            <a:ext cx="6546474" cy="5564359"/>
          </a:xfrm>
        </p:spPr>
        <p:txBody>
          <a:bodyPr/>
          <a:lstStyle/>
          <a:p>
            <a:endParaRPr lang="en-US" altLang="en-US" dirty="0">
              <a:solidFill>
                <a:schemeClr val="bg1"/>
              </a:solidFill>
            </a:endParaRPr>
          </a:p>
          <a:p>
            <a:r>
              <a:rPr lang="en-US" altLang="en-US" sz="3200" dirty="0">
                <a:solidFill>
                  <a:schemeClr val="bg1"/>
                </a:solidFill>
              </a:rPr>
              <a:t>Silva Valley Parkway, north of US 50</a:t>
            </a:r>
          </a:p>
          <a:p>
            <a:r>
              <a:rPr lang="en-US" altLang="en-US" sz="3200" dirty="0">
                <a:solidFill>
                  <a:schemeClr val="bg1"/>
                </a:solidFill>
              </a:rPr>
              <a:t>43.26 acres </a:t>
            </a:r>
          </a:p>
          <a:p>
            <a:pPr lvl="1">
              <a:spcBef>
                <a:spcPts val="600"/>
              </a:spcBef>
            </a:pPr>
            <a:r>
              <a:rPr lang="en-US" altLang="en-US" sz="3200" dirty="0">
                <a:solidFill>
                  <a:schemeClr val="bg1"/>
                </a:solidFill>
              </a:rPr>
              <a:t>North Site: 24.83 acres</a:t>
            </a:r>
          </a:p>
          <a:p>
            <a:pPr lvl="1">
              <a:spcBef>
                <a:spcPts val="600"/>
              </a:spcBef>
            </a:pPr>
            <a:r>
              <a:rPr lang="en-US" altLang="en-US" sz="3200" dirty="0">
                <a:solidFill>
                  <a:schemeClr val="bg1"/>
                </a:solidFill>
              </a:rPr>
              <a:t>South Site: 18.42 acres</a:t>
            </a:r>
          </a:p>
          <a:p>
            <a:pPr>
              <a:spcBef>
                <a:spcPts val="600"/>
              </a:spcBef>
            </a:pPr>
            <a:r>
              <a:rPr lang="en-US" altLang="en-US" sz="3200" dirty="0">
                <a:solidFill>
                  <a:schemeClr val="bg1"/>
                </a:solidFill>
              </a:rPr>
              <a:t>General Plan – Commercial</a:t>
            </a:r>
          </a:p>
          <a:p>
            <a:pPr>
              <a:spcBef>
                <a:spcPts val="600"/>
              </a:spcBef>
            </a:pPr>
            <a:r>
              <a:rPr lang="en-US" altLang="en-US" sz="3200" dirty="0">
                <a:solidFill>
                  <a:schemeClr val="bg1"/>
                </a:solidFill>
              </a:rPr>
              <a:t>Zoning – Commercial Regional</a:t>
            </a:r>
            <a:r>
              <a:rPr lang="en-US" altLang="en-US" dirty="0">
                <a:solidFill>
                  <a:schemeClr val="bg1"/>
                </a:solidFill>
              </a:rPr>
              <a:t> </a:t>
            </a:r>
            <a:r>
              <a:rPr lang="en-US" altLang="en-US" sz="2400" i="1" dirty="0">
                <a:solidFill>
                  <a:schemeClr val="bg1"/>
                </a:solidFill>
              </a:rPr>
              <a:t>- small portion Commercial Limited, which is proposed for parking and access.</a:t>
            </a:r>
            <a:endParaRPr lang="en-US" altLang="en-US" i="1" dirty="0">
              <a:solidFill>
                <a:schemeClr val="bg1"/>
              </a:solidFill>
            </a:endParaRPr>
          </a:p>
        </p:txBody>
      </p:sp>
      <p:pic>
        <p:nvPicPr>
          <p:cNvPr id="2" name="Picture 1">
            <a:extLst>
              <a:ext uri="{FF2B5EF4-FFF2-40B4-BE49-F238E27FC236}">
                <a16:creationId xmlns:a16="http://schemas.microsoft.com/office/drawing/2014/main" id="{4A073952-769A-2655-63F0-B739E4A07C28}"/>
              </a:ext>
            </a:extLst>
          </p:cNvPr>
          <p:cNvPicPr>
            <a:picLocks noChangeAspect="1"/>
          </p:cNvPicPr>
          <p:nvPr/>
        </p:nvPicPr>
        <p:blipFill>
          <a:blip r:embed="rId4"/>
          <a:srcRect/>
          <a:stretch>
            <a:fillRect/>
          </a:stretch>
        </p:blipFill>
        <p:spPr bwMode="auto">
          <a:xfrm>
            <a:off x="9110546" y="136525"/>
            <a:ext cx="2968971" cy="3731979"/>
          </a:xfrm>
          <a:prstGeom prst="rect">
            <a:avLst/>
          </a:prstGeom>
          <a:noFill/>
          <a:ln w="38100">
            <a:solidFill>
              <a:schemeClr val="tx1">
                <a:lumMod val="50000"/>
                <a:lumOff val="50000"/>
              </a:schemeClr>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165F4-AFCC-159D-780D-26C5A63E0468}"/>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14BDDBD0-5A18-7A1C-7409-4365D1214ACA}"/>
              </a:ext>
            </a:extLst>
          </p:cNvPr>
          <p:cNvSpPr>
            <a:spLocks noGrp="1"/>
          </p:cNvSpPr>
          <p:nvPr>
            <p:ph type="title"/>
          </p:nvPr>
        </p:nvSpPr>
        <p:spPr>
          <a:xfrm>
            <a:off x="376237" y="38101"/>
            <a:ext cx="10515600" cy="976312"/>
          </a:xfrm>
        </p:spPr>
        <p:txBody>
          <a:bodyPr anchor="t"/>
          <a:lstStyle/>
          <a:p>
            <a:pPr eaLnBrk="1" hangingPunct="1">
              <a:lnSpc>
                <a:spcPct val="100000"/>
              </a:lnSpc>
            </a:pPr>
            <a:r>
              <a:rPr lang="en-US" altLang="en-US" sz="4800" b="1" u="sng" dirty="0">
                <a:solidFill>
                  <a:schemeClr val="bg1"/>
                </a:solidFill>
              </a:rPr>
              <a:t>Proposed Development</a:t>
            </a:r>
            <a:br>
              <a:rPr lang="en-US" altLang="en-US" sz="5400" b="1" dirty="0">
                <a:solidFill>
                  <a:schemeClr val="bg1"/>
                </a:solidFill>
              </a:rPr>
            </a:br>
            <a:br>
              <a:rPr lang="en-US" altLang="en-US" sz="4900" b="1" u="sng" dirty="0"/>
            </a:br>
            <a:endParaRPr lang="en-US" altLang="en-US" sz="3100" dirty="0"/>
          </a:p>
        </p:txBody>
      </p:sp>
      <p:sp>
        <p:nvSpPr>
          <p:cNvPr id="13315" name="Slide Number Placeholder 3">
            <a:extLst>
              <a:ext uri="{FF2B5EF4-FFF2-40B4-BE49-F238E27FC236}">
                <a16:creationId xmlns:a16="http://schemas.microsoft.com/office/drawing/2014/main" id="{1309E7C9-CB2D-F73C-6C35-56A874BADC7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85CFEC4B-40CE-4A0D-985E-A1934FE2C7BC}" type="slidenum">
              <a:rPr lang="en-US" altLang="en-US" sz="1200" smtClean="0">
                <a:solidFill>
                  <a:schemeClr val="bg1"/>
                </a:solidFill>
              </a:rPr>
              <a:pPr>
                <a:lnSpc>
                  <a:spcPct val="100000"/>
                </a:lnSpc>
                <a:spcBef>
                  <a:spcPct val="0"/>
                </a:spcBef>
                <a:buFontTx/>
                <a:buNone/>
              </a:pPr>
              <a:t>4</a:t>
            </a:fld>
            <a:endParaRPr lang="en-US" altLang="en-US" sz="1200" dirty="0">
              <a:solidFill>
                <a:schemeClr val="bg1"/>
              </a:solidFill>
            </a:endParaRPr>
          </a:p>
        </p:txBody>
      </p:sp>
      <p:sp>
        <p:nvSpPr>
          <p:cNvPr id="13316" name="Content Placeholder 1">
            <a:extLst>
              <a:ext uri="{FF2B5EF4-FFF2-40B4-BE49-F238E27FC236}">
                <a16:creationId xmlns:a16="http://schemas.microsoft.com/office/drawing/2014/main" id="{C452063E-837E-39BA-2D76-39C2DBFFFF82}"/>
              </a:ext>
            </a:extLst>
          </p:cNvPr>
          <p:cNvSpPr>
            <a:spLocks noGrp="1"/>
          </p:cNvSpPr>
          <p:nvPr>
            <p:ph idx="1"/>
          </p:nvPr>
        </p:nvSpPr>
        <p:spPr>
          <a:xfrm>
            <a:off x="-5280" y="791991"/>
            <a:ext cx="5481825" cy="5564359"/>
          </a:xfrm>
        </p:spPr>
        <p:txBody>
          <a:bodyPr/>
          <a:lstStyle/>
          <a:p>
            <a:endParaRPr lang="en-US" altLang="en-US" dirty="0">
              <a:solidFill>
                <a:schemeClr val="bg1"/>
              </a:solidFill>
            </a:endParaRPr>
          </a:p>
          <a:p>
            <a:pPr lvl="1">
              <a:spcBef>
                <a:spcPts val="1200"/>
              </a:spcBef>
            </a:pPr>
            <a:r>
              <a:rPr lang="en-US" altLang="en-US" sz="2800" dirty="0">
                <a:solidFill>
                  <a:schemeClr val="bg1"/>
                </a:solidFill>
              </a:rPr>
              <a:t>South - Costco Retail Warehouse – 165,000 sf</a:t>
            </a:r>
          </a:p>
          <a:p>
            <a:pPr lvl="1">
              <a:spcBef>
                <a:spcPts val="1200"/>
              </a:spcBef>
            </a:pPr>
            <a:r>
              <a:rPr lang="en-US" altLang="en-US" sz="2800" dirty="0">
                <a:solidFill>
                  <a:schemeClr val="bg1"/>
                </a:solidFill>
              </a:rPr>
              <a:t>Parking structure and surface parking </a:t>
            </a:r>
          </a:p>
          <a:p>
            <a:pPr lvl="2"/>
            <a:r>
              <a:rPr lang="en-US" altLang="en-US" sz="2400" dirty="0">
                <a:solidFill>
                  <a:schemeClr val="bg1"/>
                </a:solidFill>
              </a:rPr>
              <a:t>~760 spaces - South Site, </a:t>
            </a:r>
          </a:p>
          <a:p>
            <a:pPr lvl="2"/>
            <a:r>
              <a:rPr lang="en-US" altLang="en-US" sz="2400" dirty="0">
                <a:solidFill>
                  <a:schemeClr val="bg1"/>
                </a:solidFill>
              </a:rPr>
              <a:t>~70 employee spaces - North Site</a:t>
            </a:r>
          </a:p>
          <a:p>
            <a:pPr lvl="1">
              <a:spcBef>
                <a:spcPts val="2400"/>
              </a:spcBef>
            </a:pPr>
            <a:r>
              <a:rPr lang="en-US" altLang="en-US" sz="2800" dirty="0">
                <a:solidFill>
                  <a:schemeClr val="bg1"/>
                </a:solidFill>
              </a:rPr>
              <a:t>North Site Remainder Area – 13.79 AC</a:t>
            </a:r>
          </a:p>
          <a:p>
            <a:pPr marL="1005840" lvl="2">
              <a:spcBef>
                <a:spcPts val="0"/>
              </a:spcBef>
            </a:pPr>
            <a:r>
              <a:rPr lang="en-US" altLang="en-US" sz="2400" dirty="0">
                <a:solidFill>
                  <a:schemeClr val="bg1"/>
                </a:solidFill>
              </a:rPr>
              <a:t>No development proposed by Costco</a:t>
            </a:r>
          </a:p>
          <a:p>
            <a:pPr marL="1005840" lvl="2">
              <a:spcBef>
                <a:spcPts val="0"/>
              </a:spcBef>
            </a:pPr>
            <a:r>
              <a:rPr lang="en-US" altLang="en-US" sz="2400" dirty="0">
                <a:solidFill>
                  <a:schemeClr val="bg1"/>
                </a:solidFill>
              </a:rPr>
              <a:t>Project includes annexation into Water and Fire districts</a:t>
            </a:r>
          </a:p>
        </p:txBody>
      </p:sp>
      <p:grpSp>
        <p:nvGrpSpPr>
          <p:cNvPr id="3" name="Group 2">
            <a:extLst>
              <a:ext uri="{FF2B5EF4-FFF2-40B4-BE49-F238E27FC236}">
                <a16:creationId xmlns:a16="http://schemas.microsoft.com/office/drawing/2014/main" id="{5E84545D-7FBF-86FF-E67B-A3F7AFE0D0EC}"/>
              </a:ext>
            </a:extLst>
          </p:cNvPr>
          <p:cNvGrpSpPr/>
          <p:nvPr/>
        </p:nvGrpSpPr>
        <p:grpSpPr>
          <a:xfrm>
            <a:off x="5512934" y="1014413"/>
            <a:ext cx="6679066" cy="6102828"/>
            <a:chOff x="4310742" y="1282"/>
            <a:chExt cx="7772400" cy="6856718"/>
          </a:xfrm>
        </p:grpSpPr>
        <p:pic>
          <p:nvPicPr>
            <p:cNvPr id="4" name="Picture 3">
              <a:extLst>
                <a:ext uri="{FF2B5EF4-FFF2-40B4-BE49-F238E27FC236}">
                  <a16:creationId xmlns:a16="http://schemas.microsoft.com/office/drawing/2014/main" id="{26231A70-4DB6-AAC6-CD89-19FE5C27DE2D}"/>
                </a:ext>
              </a:extLst>
            </p:cNvPr>
            <p:cNvPicPr>
              <a:picLocks noChangeAspect="1"/>
            </p:cNvPicPr>
            <p:nvPr/>
          </p:nvPicPr>
          <p:blipFill>
            <a:blip r:embed="rId3">
              <a:extLst>
                <a:ext uri="{28A0092B-C50C-407E-A947-70E740481C1C}">
                  <a14:useLocalDpi xmlns:a14="http://schemas.microsoft.com/office/drawing/2010/main" val="0"/>
                </a:ext>
              </a:extLst>
            </a:blip>
            <a:srcRect l="6887" t="18" r="29363" b="881"/>
            <a:stretch>
              <a:fillRect/>
            </a:stretch>
          </p:blipFill>
          <p:spPr>
            <a:xfrm>
              <a:off x="4310742" y="1282"/>
              <a:ext cx="7772400" cy="6856718"/>
            </a:xfrm>
            <a:prstGeom prst="rect">
              <a:avLst/>
            </a:prstGeom>
          </p:spPr>
        </p:pic>
        <p:sp>
          <p:nvSpPr>
            <p:cNvPr id="5" name="TextBox 4">
              <a:extLst>
                <a:ext uri="{FF2B5EF4-FFF2-40B4-BE49-F238E27FC236}">
                  <a16:creationId xmlns:a16="http://schemas.microsoft.com/office/drawing/2014/main" id="{096ACF31-C9A1-7103-814E-F7FB234330F8}"/>
                </a:ext>
              </a:extLst>
            </p:cNvPr>
            <p:cNvSpPr txBox="1"/>
            <p:nvPr/>
          </p:nvSpPr>
          <p:spPr>
            <a:xfrm rot="17948589">
              <a:off x="5315658" y="1973924"/>
              <a:ext cx="2232044" cy="200055"/>
            </a:xfrm>
            <a:prstGeom prst="rect">
              <a:avLst/>
            </a:prstGeom>
            <a:solidFill>
              <a:schemeClr val="bg1"/>
            </a:solidFill>
            <a:ln w="3175" cap="rnd">
              <a:noFill/>
            </a:ln>
          </p:spPr>
          <p:txBody>
            <a:bodyPr wrap="square" rtlCol="0">
              <a:spAutoFit/>
            </a:bodyPr>
            <a:lstStyle/>
            <a:p>
              <a:r>
                <a:rPr lang="en-US" sz="700" dirty="0"/>
                <a:t>Possible Alignment of Future Country Clug Drive</a:t>
              </a:r>
            </a:p>
          </p:txBody>
        </p:sp>
        <p:sp>
          <p:nvSpPr>
            <p:cNvPr id="6" name="TextBox 5">
              <a:extLst>
                <a:ext uri="{FF2B5EF4-FFF2-40B4-BE49-F238E27FC236}">
                  <a16:creationId xmlns:a16="http://schemas.microsoft.com/office/drawing/2014/main" id="{A617FDA2-147B-1BD8-B3DB-A617CCD6E448}"/>
                </a:ext>
              </a:extLst>
            </p:cNvPr>
            <p:cNvSpPr txBox="1"/>
            <p:nvPr/>
          </p:nvSpPr>
          <p:spPr>
            <a:xfrm>
              <a:off x="7652989" y="1831894"/>
              <a:ext cx="1087905" cy="242058"/>
            </a:xfrm>
            <a:prstGeom prst="rect">
              <a:avLst/>
            </a:prstGeom>
            <a:noFill/>
            <a:ln w="3175">
              <a:solidFill>
                <a:schemeClr val="tx1"/>
              </a:solidFill>
            </a:ln>
          </p:spPr>
          <p:txBody>
            <a:bodyPr wrap="none" rtlCol="0">
              <a:spAutoFit/>
            </a:bodyPr>
            <a:lstStyle/>
            <a:p>
              <a:r>
                <a:rPr lang="en-US" sz="800" dirty="0"/>
                <a:t>Remainder Area</a:t>
              </a:r>
            </a:p>
          </p:txBody>
        </p:sp>
        <p:sp>
          <p:nvSpPr>
            <p:cNvPr id="7" name="TextBox 6">
              <a:extLst>
                <a:ext uri="{FF2B5EF4-FFF2-40B4-BE49-F238E27FC236}">
                  <a16:creationId xmlns:a16="http://schemas.microsoft.com/office/drawing/2014/main" id="{1CC8252C-9895-F74C-E8E2-36E88A457342}"/>
                </a:ext>
              </a:extLst>
            </p:cNvPr>
            <p:cNvSpPr txBox="1"/>
            <p:nvPr/>
          </p:nvSpPr>
          <p:spPr>
            <a:xfrm>
              <a:off x="4310742" y="3300382"/>
              <a:ext cx="881193" cy="933651"/>
            </a:xfrm>
            <a:prstGeom prst="rect">
              <a:avLst/>
            </a:prstGeom>
            <a:noFill/>
            <a:ln w="3175">
              <a:solidFill>
                <a:schemeClr val="tx1"/>
              </a:solidFill>
            </a:ln>
          </p:spPr>
          <p:txBody>
            <a:bodyPr wrap="square" rtlCol="0">
              <a:spAutoFit/>
            </a:bodyPr>
            <a:lstStyle/>
            <a:p>
              <a:r>
                <a:rPr lang="en-US" sz="800" dirty="0"/>
                <a:t>Oak Meadow Elementary</a:t>
              </a:r>
            </a:p>
            <a:p>
              <a:r>
                <a:rPr lang="en-US" sz="800" dirty="0"/>
                <a:t>BUMI Charter School </a:t>
              </a:r>
            </a:p>
          </p:txBody>
        </p:sp>
      </p:grpSp>
    </p:spTree>
    <p:extLst>
      <p:ext uri="{BB962C8B-B14F-4D97-AF65-F5344CB8AC3E}">
        <p14:creationId xmlns:p14="http://schemas.microsoft.com/office/powerpoint/2010/main" val="727828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24FBB6-338C-DD96-0D90-549AB9F913E8}"/>
              </a:ext>
            </a:extLst>
          </p:cNvPr>
          <p:cNvSpPr>
            <a:spLocks noGrp="1"/>
          </p:cNvSpPr>
          <p:nvPr>
            <p:ph type="sldNum" sz="quarter" idx="12"/>
          </p:nvPr>
        </p:nvSpPr>
        <p:spPr/>
        <p:txBody>
          <a:bodyPr/>
          <a:lstStyle/>
          <a:p>
            <a:pPr>
              <a:defRPr/>
            </a:pPr>
            <a:fld id="{83EAF2AE-AD79-4B7E-8997-7DEB3F4CBBD6}" type="slidenum">
              <a:rPr lang="en-US" altLang="en-US" smtClean="0"/>
              <a:pPr>
                <a:defRPr/>
              </a:pPr>
              <a:t>5</a:t>
            </a:fld>
            <a:endParaRPr lang="en-US" altLang="en-US" dirty="0"/>
          </a:p>
        </p:txBody>
      </p:sp>
      <p:grpSp>
        <p:nvGrpSpPr>
          <p:cNvPr id="5" name="Group 4">
            <a:extLst>
              <a:ext uri="{FF2B5EF4-FFF2-40B4-BE49-F238E27FC236}">
                <a16:creationId xmlns:a16="http://schemas.microsoft.com/office/drawing/2014/main" id="{9F27FE7D-8B5C-63B6-6517-20FDA9AA5061}"/>
              </a:ext>
            </a:extLst>
          </p:cNvPr>
          <p:cNvGrpSpPr/>
          <p:nvPr/>
        </p:nvGrpSpPr>
        <p:grpSpPr>
          <a:xfrm>
            <a:off x="7666069" y="1014413"/>
            <a:ext cx="4353819" cy="2798786"/>
            <a:chOff x="7380981" y="701947"/>
            <a:chExt cx="4353819" cy="2798786"/>
          </a:xfrm>
        </p:grpSpPr>
        <p:pic>
          <p:nvPicPr>
            <p:cNvPr id="6" name="Picture 5">
              <a:extLst>
                <a:ext uri="{FF2B5EF4-FFF2-40B4-BE49-F238E27FC236}">
                  <a16:creationId xmlns:a16="http://schemas.microsoft.com/office/drawing/2014/main" id="{2A9EBEFF-2601-3FB6-7FCA-C7284E669DA0}"/>
                </a:ext>
              </a:extLst>
            </p:cNvPr>
            <p:cNvPicPr>
              <a:picLocks noChangeAspect="1"/>
            </p:cNvPicPr>
            <p:nvPr/>
          </p:nvPicPr>
          <p:blipFill>
            <a:blip r:embed="rId3"/>
            <a:stretch>
              <a:fillRect/>
            </a:stretch>
          </p:blipFill>
          <p:spPr>
            <a:xfrm>
              <a:off x="7380982" y="701947"/>
              <a:ext cx="4353818" cy="2444908"/>
            </a:xfrm>
            <a:prstGeom prst="rect">
              <a:avLst/>
            </a:prstGeom>
          </p:spPr>
        </p:pic>
        <p:sp>
          <p:nvSpPr>
            <p:cNvPr id="7" name="TextBox 6">
              <a:extLst>
                <a:ext uri="{FF2B5EF4-FFF2-40B4-BE49-F238E27FC236}">
                  <a16:creationId xmlns:a16="http://schemas.microsoft.com/office/drawing/2014/main" id="{A7C22EB5-57E5-1F16-E797-9A7B39D564C2}"/>
                </a:ext>
              </a:extLst>
            </p:cNvPr>
            <p:cNvSpPr txBox="1"/>
            <p:nvPr/>
          </p:nvSpPr>
          <p:spPr>
            <a:xfrm>
              <a:off x="7380981" y="3131401"/>
              <a:ext cx="2454518" cy="369332"/>
            </a:xfrm>
            <a:prstGeom prst="rect">
              <a:avLst/>
            </a:prstGeom>
            <a:noFill/>
          </p:spPr>
          <p:txBody>
            <a:bodyPr wrap="none" rtlCol="0">
              <a:spAutoFit/>
            </a:bodyPr>
            <a:lstStyle/>
            <a:p>
              <a:r>
                <a:rPr lang="en-US" dirty="0">
                  <a:solidFill>
                    <a:schemeClr val="bg1"/>
                  </a:solidFill>
                </a:rPr>
                <a:t>Northeast Perspective</a:t>
              </a:r>
            </a:p>
          </p:txBody>
        </p:sp>
      </p:grpSp>
      <p:grpSp>
        <p:nvGrpSpPr>
          <p:cNvPr id="8" name="Group 7">
            <a:extLst>
              <a:ext uri="{FF2B5EF4-FFF2-40B4-BE49-F238E27FC236}">
                <a16:creationId xmlns:a16="http://schemas.microsoft.com/office/drawing/2014/main" id="{FEAD33A4-3500-51AB-B664-890000FA9FEC}"/>
              </a:ext>
            </a:extLst>
          </p:cNvPr>
          <p:cNvGrpSpPr/>
          <p:nvPr/>
        </p:nvGrpSpPr>
        <p:grpSpPr>
          <a:xfrm>
            <a:off x="7666069" y="3936640"/>
            <a:ext cx="4353819" cy="2784835"/>
            <a:chOff x="7380981" y="3520631"/>
            <a:chExt cx="4353819" cy="2784835"/>
          </a:xfrm>
        </p:grpSpPr>
        <p:pic>
          <p:nvPicPr>
            <p:cNvPr id="9" name="Picture 8">
              <a:extLst>
                <a:ext uri="{FF2B5EF4-FFF2-40B4-BE49-F238E27FC236}">
                  <a16:creationId xmlns:a16="http://schemas.microsoft.com/office/drawing/2014/main" id="{B8AD4981-EB29-71DC-B7E2-02BFAD35153E}"/>
                </a:ext>
              </a:extLst>
            </p:cNvPr>
            <p:cNvPicPr>
              <a:picLocks noChangeAspect="1"/>
            </p:cNvPicPr>
            <p:nvPr/>
          </p:nvPicPr>
          <p:blipFill>
            <a:blip r:embed="rId4"/>
            <a:stretch>
              <a:fillRect/>
            </a:stretch>
          </p:blipFill>
          <p:spPr>
            <a:xfrm>
              <a:off x="7380983" y="3520631"/>
              <a:ext cx="4353817" cy="2444908"/>
            </a:xfrm>
            <a:prstGeom prst="rect">
              <a:avLst/>
            </a:prstGeom>
          </p:spPr>
        </p:pic>
        <p:sp>
          <p:nvSpPr>
            <p:cNvPr id="10" name="TextBox 9">
              <a:extLst>
                <a:ext uri="{FF2B5EF4-FFF2-40B4-BE49-F238E27FC236}">
                  <a16:creationId xmlns:a16="http://schemas.microsoft.com/office/drawing/2014/main" id="{68324F9C-E999-AFA4-8CA8-82A5156E11A2}"/>
                </a:ext>
              </a:extLst>
            </p:cNvPr>
            <p:cNvSpPr txBox="1"/>
            <p:nvPr/>
          </p:nvSpPr>
          <p:spPr>
            <a:xfrm>
              <a:off x="7380981" y="5936134"/>
              <a:ext cx="2531462" cy="369332"/>
            </a:xfrm>
            <a:prstGeom prst="rect">
              <a:avLst/>
            </a:prstGeom>
            <a:noFill/>
          </p:spPr>
          <p:txBody>
            <a:bodyPr wrap="none" rtlCol="0">
              <a:spAutoFit/>
            </a:bodyPr>
            <a:lstStyle/>
            <a:p>
              <a:r>
                <a:rPr lang="en-US" dirty="0">
                  <a:solidFill>
                    <a:schemeClr val="bg1"/>
                  </a:solidFill>
                </a:rPr>
                <a:t>Southwest Perspective</a:t>
              </a:r>
            </a:p>
          </p:txBody>
        </p:sp>
      </p:grpSp>
      <p:grpSp>
        <p:nvGrpSpPr>
          <p:cNvPr id="11" name="Group 10">
            <a:extLst>
              <a:ext uri="{FF2B5EF4-FFF2-40B4-BE49-F238E27FC236}">
                <a16:creationId xmlns:a16="http://schemas.microsoft.com/office/drawing/2014/main" id="{B751A6B6-F88A-426B-0AF2-8AD67EA0C504}"/>
              </a:ext>
            </a:extLst>
          </p:cNvPr>
          <p:cNvGrpSpPr/>
          <p:nvPr/>
        </p:nvGrpSpPr>
        <p:grpSpPr>
          <a:xfrm>
            <a:off x="376236" y="1014413"/>
            <a:ext cx="6864687" cy="3370475"/>
            <a:chOff x="227441" y="1716200"/>
            <a:chExt cx="6864687" cy="3370475"/>
          </a:xfrm>
        </p:grpSpPr>
        <p:pic>
          <p:nvPicPr>
            <p:cNvPr id="12" name="Picture 11">
              <a:extLst>
                <a:ext uri="{FF2B5EF4-FFF2-40B4-BE49-F238E27FC236}">
                  <a16:creationId xmlns:a16="http://schemas.microsoft.com/office/drawing/2014/main" id="{DE9DECCF-7A1C-2731-3788-55C40938887E}"/>
                </a:ext>
              </a:extLst>
            </p:cNvPr>
            <p:cNvPicPr>
              <a:picLocks noChangeAspect="1"/>
            </p:cNvPicPr>
            <p:nvPr/>
          </p:nvPicPr>
          <p:blipFill>
            <a:blip r:embed="rId5"/>
            <a:stretch>
              <a:fillRect/>
            </a:stretch>
          </p:blipFill>
          <p:spPr>
            <a:xfrm>
              <a:off x="227441" y="1716200"/>
              <a:ext cx="6864687" cy="2945065"/>
            </a:xfrm>
            <a:prstGeom prst="rect">
              <a:avLst/>
            </a:prstGeom>
          </p:spPr>
        </p:pic>
        <p:sp>
          <p:nvSpPr>
            <p:cNvPr id="13" name="TextBox 12">
              <a:extLst>
                <a:ext uri="{FF2B5EF4-FFF2-40B4-BE49-F238E27FC236}">
                  <a16:creationId xmlns:a16="http://schemas.microsoft.com/office/drawing/2014/main" id="{4C8DAD76-535E-A50A-8760-D825CBE6A2CF}"/>
                </a:ext>
              </a:extLst>
            </p:cNvPr>
            <p:cNvSpPr txBox="1"/>
            <p:nvPr/>
          </p:nvSpPr>
          <p:spPr>
            <a:xfrm>
              <a:off x="227441" y="4717343"/>
              <a:ext cx="1582484" cy="369332"/>
            </a:xfrm>
            <a:prstGeom prst="rect">
              <a:avLst/>
            </a:prstGeom>
            <a:noFill/>
          </p:spPr>
          <p:txBody>
            <a:bodyPr wrap="none" rtlCol="0">
              <a:spAutoFit/>
            </a:bodyPr>
            <a:lstStyle/>
            <a:p>
              <a:r>
                <a:rPr lang="en-US" dirty="0">
                  <a:solidFill>
                    <a:schemeClr val="bg1"/>
                  </a:solidFill>
                </a:rPr>
                <a:t>Entry Canopy</a:t>
              </a:r>
            </a:p>
          </p:txBody>
        </p:sp>
      </p:grpSp>
      <p:sp>
        <p:nvSpPr>
          <p:cNvPr id="17" name="Title 1">
            <a:extLst>
              <a:ext uri="{FF2B5EF4-FFF2-40B4-BE49-F238E27FC236}">
                <a16:creationId xmlns:a16="http://schemas.microsoft.com/office/drawing/2014/main" id="{14B04E84-7571-1AB6-F779-60C01651DBD7}"/>
              </a:ext>
            </a:extLst>
          </p:cNvPr>
          <p:cNvSpPr txBox="1">
            <a:spLocks/>
          </p:cNvSpPr>
          <p:nvPr/>
        </p:nvSpPr>
        <p:spPr>
          <a:xfrm>
            <a:off x="376237" y="38101"/>
            <a:ext cx="10515600" cy="976312"/>
          </a:xfrm>
          <a:prstGeom prst="rect">
            <a:avLst/>
          </a:prstGeom>
        </p:spPr>
        <p:txBody>
          <a:bodyPr anchor="t"/>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a:lstStyle>
          <a:p>
            <a:pPr eaLnBrk="1" hangingPunct="1">
              <a:lnSpc>
                <a:spcPct val="100000"/>
              </a:lnSpc>
            </a:pPr>
            <a:r>
              <a:rPr lang="en-US" altLang="en-US" sz="4800" b="1" u="sng" dirty="0">
                <a:solidFill>
                  <a:schemeClr val="bg1"/>
                </a:solidFill>
              </a:rPr>
              <a:t>Proposed Development</a:t>
            </a:r>
            <a:br>
              <a:rPr lang="en-US" altLang="en-US" sz="5400" b="1" dirty="0">
                <a:solidFill>
                  <a:schemeClr val="bg1"/>
                </a:solidFill>
              </a:rPr>
            </a:br>
            <a:br>
              <a:rPr lang="en-US" altLang="en-US" sz="4900" b="1" u="sng" dirty="0"/>
            </a:br>
            <a:endParaRPr lang="en-US" altLang="en-US" sz="3100" dirty="0"/>
          </a:p>
        </p:txBody>
      </p:sp>
      <p:pic>
        <p:nvPicPr>
          <p:cNvPr id="19" name="Picture 18">
            <a:extLst>
              <a:ext uri="{FF2B5EF4-FFF2-40B4-BE49-F238E27FC236}">
                <a16:creationId xmlns:a16="http://schemas.microsoft.com/office/drawing/2014/main" id="{0953D1FE-5695-CF78-CE0C-B11BFAEACAD2}"/>
              </a:ext>
            </a:extLst>
          </p:cNvPr>
          <p:cNvPicPr>
            <a:picLocks noChangeAspect="1"/>
          </p:cNvPicPr>
          <p:nvPr/>
        </p:nvPicPr>
        <p:blipFill>
          <a:blip r:embed="rId6"/>
          <a:stretch>
            <a:fillRect/>
          </a:stretch>
        </p:blipFill>
        <p:spPr>
          <a:xfrm>
            <a:off x="413332" y="4569554"/>
            <a:ext cx="6780472" cy="1967255"/>
          </a:xfrm>
          <a:prstGeom prst="rect">
            <a:avLst/>
          </a:prstGeom>
        </p:spPr>
      </p:pic>
    </p:spTree>
    <p:extLst>
      <p:ext uri="{BB962C8B-B14F-4D97-AF65-F5344CB8AC3E}">
        <p14:creationId xmlns:p14="http://schemas.microsoft.com/office/powerpoint/2010/main" val="3184119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55E0009B-F2CC-6E60-4632-3F268DDFD46F}"/>
              </a:ext>
            </a:extLst>
          </p:cNvPr>
          <p:cNvSpPr>
            <a:spLocks noGrp="1"/>
          </p:cNvSpPr>
          <p:nvPr>
            <p:ph type="title"/>
          </p:nvPr>
        </p:nvSpPr>
        <p:spPr>
          <a:xfrm>
            <a:off x="369888" y="-25400"/>
            <a:ext cx="10515600" cy="977900"/>
          </a:xfrm>
        </p:spPr>
        <p:txBody>
          <a:bodyPr anchor="t"/>
          <a:lstStyle/>
          <a:p>
            <a:pPr eaLnBrk="1" hangingPunct="1">
              <a:lnSpc>
                <a:spcPct val="100000"/>
              </a:lnSpc>
            </a:pPr>
            <a:r>
              <a:rPr lang="en-US" altLang="en-US" sz="4900" b="1" u="sng" dirty="0">
                <a:solidFill>
                  <a:schemeClr val="bg1"/>
                </a:solidFill>
              </a:rPr>
              <a:t>Project Access Improvements </a:t>
            </a:r>
            <a:endParaRPr lang="en-US" altLang="en-US" sz="3100" dirty="0">
              <a:solidFill>
                <a:schemeClr val="bg1"/>
              </a:solidFill>
            </a:endParaRPr>
          </a:p>
        </p:txBody>
      </p:sp>
      <p:sp>
        <p:nvSpPr>
          <p:cNvPr id="16387" name="Content Placeholder 2">
            <a:extLst>
              <a:ext uri="{FF2B5EF4-FFF2-40B4-BE49-F238E27FC236}">
                <a16:creationId xmlns:a16="http://schemas.microsoft.com/office/drawing/2014/main" id="{F8A23D39-8C53-7655-DD13-01C7C6E91BBF}"/>
              </a:ext>
            </a:extLst>
          </p:cNvPr>
          <p:cNvSpPr>
            <a:spLocks noGrp="1"/>
          </p:cNvSpPr>
          <p:nvPr>
            <p:ph idx="1"/>
          </p:nvPr>
        </p:nvSpPr>
        <p:spPr>
          <a:xfrm>
            <a:off x="369662" y="4302806"/>
            <a:ext cx="11452224" cy="5976937"/>
          </a:xfrm>
        </p:spPr>
        <p:txBody>
          <a:bodyPr>
            <a:noAutofit/>
          </a:bodyPr>
          <a:lstStyle/>
          <a:p>
            <a:pPr>
              <a:defRPr/>
            </a:pPr>
            <a:endParaRPr lang="en-US" altLang="en-US" dirty="0"/>
          </a:p>
          <a:p>
            <a:pPr marL="0" indent="0">
              <a:buNone/>
              <a:defRPr/>
            </a:pPr>
            <a:endParaRPr lang="en-US" b="1" dirty="0">
              <a:solidFill>
                <a:schemeClr val="bg1"/>
              </a:solidFill>
            </a:endParaRPr>
          </a:p>
          <a:p>
            <a:pPr>
              <a:buFont typeface="Calibri" panose="020F0502020204030204" pitchFamily="34" charset="0"/>
              <a:buChar char="⁺"/>
              <a:defRPr/>
            </a:pPr>
            <a:endParaRPr lang="en-US" sz="2400" dirty="0">
              <a:solidFill>
                <a:schemeClr val="bg1"/>
              </a:solidFill>
            </a:endParaRPr>
          </a:p>
          <a:p>
            <a:pPr marL="0" indent="0">
              <a:buNone/>
              <a:defRPr/>
            </a:pPr>
            <a:r>
              <a:rPr lang="en-US" sz="2400" dirty="0">
                <a:solidFill>
                  <a:schemeClr val="bg1"/>
                </a:solidFill>
              </a:rPr>
              <a:t>Also White Rock Road and Valley View Parkway-Vine Street intersection left-turn storage </a:t>
            </a:r>
          </a:p>
          <a:p>
            <a:pPr marL="0" indent="0">
              <a:buNone/>
              <a:defRPr/>
            </a:pPr>
            <a:r>
              <a:rPr lang="en-US" altLang="en-US" sz="2000" b="1" u="sng" dirty="0">
                <a:solidFill>
                  <a:prstClr val="white"/>
                </a:solidFill>
              </a:rPr>
              <a:t>Note: The future extension of Country Club Drive is a separate County project</a:t>
            </a:r>
          </a:p>
          <a:p>
            <a:pPr>
              <a:defRPr/>
            </a:pPr>
            <a:endParaRPr lang="en-US" altLang="en-US" dirty="0"/>
          </a:p>
          <a:p>
            <a:pPr>
              <a:defRPr/>
            </a:pPr>
            <a:endParaRPr lang="en-US" dirty="0">
              <a:solidFill>
                <a:schemeClr val="bg1"/>
              </a:solidFill>
            </a:endParaRPr>
          </a:p>
          <a:p>
            <a:pPr marL="0" indent="0">
              <a:buFont typeface="Arial" panose="020B0604020202020204" pitchFamily="34" charset="0"/>
              <a:buNone/>
              <a:defRPr/>
            </a:pPr>
            <a:endParaRPr lang="en-US" altLang="en-US" dirty="0"/>
          </a:p>
          <a:p>
            <a:pPr marL="0" indent="0">
              <a:buFont typeface="Arial" panose="020B0604020202020204" pitchFamily="34" charset="0"/>
              <a:buNone/>
              <a:defRPr/>
            </a:pPr>
            <a:endParaRPr lang="en-US" altLang="en-US" dirty="0"/>
          </a:p>
          <a:p>
            <a:pPr>
              <a:defRPr/>
            </a:pPr>
            <a:endParaRPr lang="en-US" altLang="en-US" dirty="0"/>
          </a:p>
        </p:txBody>
      </p:sp>
      <p:sp>
        <p:nvSpPr>
          <p:cNvPr id="15364" name="Slide Number Placeholder 3">
            <a:extLst>
              <a:ext uri="{FF2B5EF4-FFF2-40B4-BE49-F238E27FC236}">
                <a16:creationId xmlns:a16="http://schemas.microsoft.com/office/drawing/2014/main" id="{9E2EFAE5-6E91-F2FC-255F-391D501308D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4359CDB8-6643-4A2C-B8AA-0043347FEDF2}" type="slidenum">
              <a:rPr lang="en-US" altLang="en-US" sz="1200" smtClean="0">
                <a:solidFill>
                  <a:schemeClr val="bg1"/>
                </a:solidFill>
              </a:rPr>
              <a:pPr>
                <a:lnSpc>
                  <a:spcPct val="100000"/>
                </a:lnSpc>
                <a:spcBef>
                  <a:spcPct val="0"/>
                </a:spcBef>
                <a:buFontTx/>
                <a:buNone/>
              </a:pPr>
              <a:t>6</a:t>
            </a:fld>
            <a:endParaRPr lang="en-US" altLang="en-US" sz="1200" dirty="0">
              <a:solidFill>
                <a:schemeClr val="bg1"/>
              </a:solidFill>
            </a:endParaRPr>
          </a:p>
        </p:txBody>
      </p:sp>
      <p:pic>
        <p:nvPicPr>
          <p:cNvPr id="3" name="Picture 2">
            <a:extLst>
              <a:ext uri="{FF2B5EF4-FFF2-40B4-BE49-F238E27FC236}">
                <a16:creationId xmlns:a16="http://schemas.microsoft.com/office/drawing/2014/main" id="{6D2A6E32-86BD-9858-DB73-E6CD3E5446F0}"/>
              </a:ext>
            </a:extLst>
          </p:cNvPr>
          <p:cNvPicPr>
            <a:picLocks noChangeAspect="1"/>
          </p:cNvPicPr>
          <p:nvPr/>
        </p:nvPicPr>
        <p:blipFill>
          <a:blip r:embed="rId3"/>
          <a:srcRect t="4709" b="4542"/>
          <a:stretch>
            <a:fillRect/>
          </a:stretch>
        </p:blipFill>
        <p:spPr>
          <a:xfrm>
            <a:off x="446639" y="1034143"/>
            <a:ext cx="9796818" cy="4441371"/>
          </a:xfrm>
          <a:prstGeom prst="rect">
            <a:avLst/>
          </a:prstGeom>
        </p:spPr>
      </p:pic>
      <p:sp>
        <p:nvSpPr>
          <p:cNvPr id="4" name="TextBox 3">
            <a:extLst>
              <a:ext uri="{FF2B5EF4-FFF2-40B4-BE49-F238E27FC236}">
                <a16:creationId xmlns:a16="http://schemas.microsoft.com/office/drawing/2014/main" id="{479ACC43-5B70-AA4C-6A1E-086720FDE062}"/>
              </a:ext>
            </a:extLst>
          </p:cNvPr>
          <p:cNvSpPr txBox="1"/>
          <p:nvPr/>
        </p:nvSpPr>
        <p:spPr>
          <a:xfrm>
            <a:off x="8784544" y="1242657"/>
            <a:ext cx="1458913" cy="1384995"/>
          </a:xfrm>
          <a:prstGeom prst="rect">
            <a:avLst/>
          </a:prstGeom>
          <a:solidFill>
            <a:schemeClr val="bg1"/>
          </a:solidFill>
        </p:spPr>
        <p:txBody>
          <a:bodyPr wrap="square" rtlCol="0">
            <a:spAutoFit/>
          </a:bodyPr>
          <a:lstStyle/>
          <a:p>
            <a:r>
              <a:rPr lang="en-US" sz="1400" dirty="0">
                <a:latin typeface="+mj-lt"/>
              </a:rPr>
              <a:t>New Signalized Intersection &amp; Driveways with150-foot dual northbound left-turn lanes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78E06-780A-9FD6-A431-8A6DF0779DBC}"/>
            </a:ext>
          </a:extLst>
        </p:cNvPr>
        <p:cNvGrpSpPr/>
        <p:nvPr/>
      </p:nvGrpSpPr>
      <p:grpSpPr>
        <a:xfrm>
          <a:off x="0" y="0"/>
          <a:ext cx="0" cy="0"/>
          <a:chOff x="0" y="0"/>
          <a:chExt cx="0" cy="0"/>
        </a:xfrm>
      </p:grpSpPr>
      <p:sp>
        <p:nvSpPr>
          <p:cNvPr id="15362" name="Title 1">
            <a:extLst>
              <a:ext uri="{FF2B5EF4-FFF2-40B4-BE49-F238E27FC236}">
                <a16:creationId xmlns:a16="http://schemas.microsoft.com/office/drawing/2014/main" id="{E3B35482-7E19-2146-1A2F-F22DE1576917}"/>
              </a:ext>
            </a:extLst>
          </p:cNvPr>
          <p:cNvSpPr>
            <a:spLocks noGrp="1"/>
          </p:cNvSpPr>
          <p:nvPr>
            <p:ph type="title"/>
          </p:nvPr>
        </p:nvSpPr>
        <p:spPr>
          <a:xfrm>
            <a:off x="369888" y="-25400"/>
            <a:ext cx="10515600" cy="977900"/>
          </a:xfrm>
        </p:spPr>
        <p:txBody>
          <a:bodyPr anchor="t"/>
          <a:lstStyle/>
          <a:p>
            <a:pPr eaLnBrk="1" hangingPunct="1">
              <a:lnSpc>
                <a:spcPct val="100000"/>
              </a:lnSpc>
            </a:pPr>
            <a:r>
              <a:rPr lang="en-US" altLang="en-US" sz="4900" b="1" u="sng" dirty="0">
                <a:solidFill>
                  <a:schemeClr val="bg1"/>
                </a:solidFill>
              </a:rPr>
              <a:t>Key Approvals/Actions </a:t>
            </a:r>
            <a:endParaRPr lang="en-US" altLang="en-US" sz="3100" dirty="0">
              <a:solidFill>
                <a:schemeClr val="bg1"/>
              </a:solidFill>
            </a:endParaRPr>
          </a:p>
        </p:txBody>
      </p:sp>
      <p:sp>
        <p:nvSpPr>
          <p:cNvPr id="16387" name="Content Placeholder 2">
            <a:extLst>
              <a:ext uri="{FF2B5EF4-FFF2-40B4-BE49-F238E27FC236}">
                <a16:creationId xmlns:a16="http://schemas.microsoft.com/office/drawing/2014/main" id="{2B7346E2-8A2B-67AE-D72D-2740BAE8E50D}"/>
              </a:ext>
            </a:extLst>
          </p:cNvPr>
          <p:cNvSpPr>
            <a:spLocks noGrp="1"/>
          </p:cNvSpPr>
          <p:nvPr>
            <p:ph idx="1"/>
          </p:nvPr>
        </p:nvSpPr>
        <p:spPr>
          <a:xfrm>
            <a:off x="476568" y="952500"/>
            <a:ext cx="11593512" cy="5801360"/>
          </a:xfrm>
        </p:spPr>
        <p:txBody>
          <a:bodyPr/>
          <a:lstStyle/>
          <a:p>
            <a:pPr>
              <a:defRPr/>
            </a:pPr>
            <a:r>
              <a:rPr lang="en-US" altLang="en-US" sz="3200" dirty="0">
                <a:solidFill>
                  <a:schemeClr val="bg1"/>
                </a:solidFill>
              </a:rPr>
              <a:t>EIR Certification</a:t>
            </a:r>
          </a:p>
          <a:p>
            <a:pPr>
              <a:defRPr/>
            </a:pPr>
            <a:r>
              <a:rPr lang="en-US" altLang="en-US" sz="3200" dirty="0">
                <a:solidFill>
                  <a:schemeClr val="bg1"/>
                </a:solidFill>
              </a:rPr>
              <a:t>County</a:t>
            </a:r>
          </a:p>
          <a:p>
            <a:pPr lvl="1">
              <a:defRPr/>
            </a:pPr>
            <a:r>
              <a:rPr lang="en-US" altLang="en-US" dirty="0">
                <a:solidFill>
                  <a:schemeClr val="bg1"/>
                </a:solidFill>
              </a:rPr>
              <a:t>Planned Development Permit </a:t>
            </a:r>
          </a:p>
          <a:p>
            <a:pPr lvl="1">
              <a:defRPr/>
            </a:pPr>
            <a:r>
              <a:rPr lang="en-US" altLang="en-US" dirty="0">
                <a:solidFill>
                  <a:schemeClr val="bg1"/>
                </a:solidFill>
              </a:rPr>
              <a:t>Conditional Use Permit: tire center, outdoor display and sales (e.g., Christmas trees), possible nighttime construction  (e.g., concrete pours) </a:t>
            </a:r>
          </a:p>
          <a:p>
            <a:pPr lvl="1">
              <a:defRPr/>
            </a:pPr>
            <a:r>
              <a:rPr lang="en-US" altLang="en-US" dirty="0">
                <a:solidFill>
                  <a:schemeClr val="bg1"/>
                </a:solidFill>
              </a:rPr>
              <a:t>Variance for building signage area</a:t>
            </a:r>
          </a:p>
          <a:p>
            <a:pPr lvl="1">
              <a:defRPr/>
            </a:pPr>
            <a:r>
              <a:rPr lang="en-US" altLang="en-US" dirty="0">
                <a:solidFill>
                  <a:schemeClr val="bg1"/>
                </a:solidFill>
              </a:rPr>
              <a:t>Tree permit</a:t>
            </a:r>
          </a:p>
          <a:p>
            <a:pPr lvl="1">
              <a:defRPr/>
            </a:pPr>
            <a:r>
              <a:rPr lang="en-US" altLang="en-US" dirty="0">
                <a:solidFill>
                  <a:schemeClr val="bg1"/>
                </a:solidFill>
              </a:rPr>
              <a:t>Lot line adjustment</a:t>
            </a:r>
          </a:p>
          <a:p>
            <a:pPr>
              <a:defRPr/>
            </a:pPr>
            <a:r>
              <a:rPr lang="en-US" altLang="en-US" dirty="0">
                <a:solidFill>
                  <a:schemeClr val="bg1"/>
                </a:solidFill>
              </a:rPr>
              <a:t>Other Agencies</a:t>
            </a:r>
          </a:p>
          <a:p>
            <a:pPr lvl="1">
              <a:defRPr/>
            </a:pPr>
            <a:r>
              <a:rPr lang="en-US" altLang="en-US" dirty="0">
                <a:solidFill>
                  <a:schemeClr val="bg1"/>
                </a:solidFill>
              </a:rPr>
              <a:t>LAFCO - Annexation to Fire and Sewer/Water Districts</a:t>
            </a:r>
          </a:p>
          <a:p>
            <a:pPr lvl="1">
              <a:defRPr/>
            </a:pPr>
            <a:r>
              <a:rPr lang="en-US" altLang="en-US" dirty="0">
                <a:solidFill>
                  <a:schemeClr val="bg1"/>
                </a:solidFill>
              </a:rPr>
              <a:t>Various Resource Agency Permits related to Air Quality, Wetlands, Streambed, Water Quality, etc.</a:t>
            </a:r>
          </a:p>
          <a:p>
            <a:pPr lvl="1">
              <a:defRPr/>
            </a:pPr>
            <a:r>
              <a:rPr lang="en-US" altLang="en-US" dirty="0">
                <a:solidFill>
                  <a:schemeClr val="bg1"/>
                </a:solidFill>
              </a:rPr>
              <a:t>Various Service Agency Permits related to providing Water and Sewer and Fire Protection.</a:t>
            </a:r>
          </a:p>
          <a:p>
            <a:pPr marL="0" indent="0">
              <a:buNone/>
              <a:defRPr/>
            </a:pPr>
            <a:endParaRPr lang="en-US" altLang="en-US" dirty="0">
              <a:solidFill>
                <a:schemeClr val="bg1"/>
              </a:solidFill>
            </a:endParaRPr>
          </a:p>
          <a:p>
            <a:pPr>
              <a:defRPr/>
            </a:pPr>
            <a:endParaRPr lang="en-US" dirty="0">
              <a:solidFill>
                <a:schemeClr val="bg1"/>
              </a:solidFill>
            </a:endParaRPr>
          </a:p>
          <a:p>
            <a:pPr marL="0" indent="0">
              <a:buFont typeface="Arial" panose="020B0604020202020204" pitchFamily="34" charset="0"/>
              <a:buNone/>
              <a:defRPr/>
            </a:pPr>
            <a:endParaRPr lang="en-US" altLang="en-US" dirty="0"/>
          </a:p>
          <a:p>
            <a:pPr marL="0" indent="0">
              <a:buFont typeface="Arial" panose="020B0604020202020204" pitchFamily="34" charset="0"/>
              <a:buNone/>
              <a:defRPr/>
            </a:pPr>
            <a:endParaRPr lang="en-US" altLang="en-US" dirty="0"/>
          </a:p>
          <a:p>
            <a:pPr>
              <a:defRPr/>
            </a:pPr>
            <a:endParaRPr lang="en-US" altLang="en-US" dirty="0"/>
          </a:p>
        </p:txBody>
      </p:sp>
      <p:sp>
        <p:nvSpPr>
          <p:cNvPr id="15364" name="Slide Number Placeholder 3">
            <a:extLst>
              <a:ext uri="{FF2B5EF4-FFF2-40B4-BE49-F238E27FC236}">
                <a16:creationId xmlns:a16="http://schemas.microsoft.com/office/drawing/2014/main" id="{45250F82-BDD7-5087-F056-C3D8989F324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4359CDB8-6643-4A2C-B8AA-0043347FEDF2}" type="slidenum">
              <a:rPr lang="en-US" altLang="en-US" sz="1200" smtClean="0">
                <a:solidFill>
                  <a:schemeClr val="bg1"/>
                </a:solidFill>
              </a:rPr>
              <a:pPr>
                <a:lnSpc>
                  <a:spcPct val="100000"/>
                </a:lnSpc>
                <a:spcBef>
                  <a:spcPct val="0"/>
                </a:spcBef>
                <a:buFontTx/>
                <a:buNone/>
              </a:pPr>
              <a:t>7</a:t>
            </a:fld>
            <a:endParaRPr lang="en-US" altLang="en-US" sz="1200" dirty="0">
              <a:solidFill>
                <a:schemeClr val="bg1"/>
              </a:solidFill>
            </a:endParaRPr>
          </a:p>
        </p:txBody>
      </p:sp>
    </p:spTree>
    <p:extLst>
      <p:ext uri="{BB962C8B-B14F-4D97-AF65-F5344CB8AC3E}">
        <p14:creationId xmlns:p14="http://schemas.microsoft.com/office/powerpoint/2010/main" val="1429288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507E86A-DBC9-EC24-8FD5-FDABD67B290E}"/>
              </a:ext>
            </a:extLst>
          </p:cNvPr>
          <p:cNvSpPr>
            <a:spLocks noGrp="1"/>
          </p:cNvSpPr>
          <p:nvPr>
            <p:ph type="title"/>
          </p:nvPr>
        </p:nvSpPr>
        <p:spPr>
          <a:xfrm>
            <a:off x="838200" y="136525"/>
            <a:ext cx="10515600" cy="893763"/>
          </a:xfrm>
        </p:spPr>
        <p:txBody>
          <a:bodyPr anchor="t"/>
          <a:lstStyle/>
          <a:p>
            <a:pPr eaLnBrk="1" hangingPunct="1">
              <a:lnSpc>
                <a:spcPct val="100000"/>
              </a:lnSpc>
            </a:pPr>
            <a:r>
              <a:rPr lang="en-US" altLang="en-US" sz="4900" b="1" u="sng" dirty="0">
                <a:solidFill>
                  <a:schemeClr val="bg1"/>
                </a:solidFill>
              </a:rPr>
              <a:t>CEQA</a:t>
            </a:r>
            <a:endParaRPr lang="en-US" altLang="en-US" sz="3100" dirty="0">
              <a:solidFill>
                <a:schemeClr val="bg1"/>
              </a:solidFill>
            </a:endParaRPr>
          </a:p>
        </p:txBody>
      </p:sp>
      <p:sp>
        <p:nvSpPr>
          <p:cNvPr id="19459" name="Content Placeholder 2">
            <a:extLst>
              <a:ext uri="{FF2B5EF4-FFF2-40B4-BE49-F238E27FC236}">
                <a16:creationId xmlns:a16="http://schemas.microsoft.com/office/drawing/2014/main" id="{05F48697-6353-2BB1-21D1-87DB2D03540D}"/>
              </a:ext>
            </a:extLst>
          </p:cNvPr>
          <p:cNvSpPr>
            <a:spLocks noGrp="1"/>
          </p:cNvSpPr>
          <p:nvPr>
            <p:ph idx="1"/>
          </p:nvPr>
        </p:nvSpPr>
        <p:spPr>
          <a:xfrm>
            <a:off x="838200" y="1030288"/>
            <a:ext cx="10515600" cy="4916487"/>
          </a:xfrm>
        </p:spPr>
        <p:txBody>
          <a:bodyPr/>
          <a:lstStyle/>
          <a:p>
            <a:pPr>
              <a:defRPr/>
            </a:pPr>
            <a:r>
              <a:rPr lang="en-US" altLang="en-US" dirty="0">
                <a:solidFill>
                  <a:schemeClr val="bg1"/>
                </a:solidFill>
              </a:rPr>
              <a:t>California Environmental Quality Act</a:t>
            </a:r>
          </a:p>
          <a:p>
            <a:pPr>
              <a:defRPr/>
            </a:pPr>
            <a:r>
              <a:rPr lang="en-US" dirty="0">
                <a:solidFill>
                  <a:schemeClr val="bg1"/>
                </a:solidFill>
              </a:rPr>
              <a:t>Ensure that public agencies identify, disclose, and avoid or mitigate (where feasible) significant environmental impacts of projects, thereby protecting environmental resources</a:t>
            </a:r>
          </a:p>
          <a:p>
            <a:pPr>
              <a:defRPr/>
            </a:pPr>
            <a:r>
              <a:rPr lang="en-US" altLang="en-US" dirty="0">
                <a:solidFill>
                  <a:schemeClr val="bg1"/>
                </a:solidFill>
              </a:rPr>
              <a:t>Public participation is essential</a:t>
            </a:r>
          </a:p>
          <a:p>
            <a:pPr>
              <a:defRPr/>
            </a:pPr>
            <a:r>
              <a:rPr lang="en-US" altLang="en-US" dirty="0">
                <a:solidFill>
                  <a:schemeClr val="bg1"/>
                </a:solidFill>
              </a:rPr>
              <a:t>Public disclosure process</a:t>
            </a:r>
          </a:p>
          <a:p>
            <a:pPr>
              <a:defRPr/>
            </a:pPr>
            <a:r>
              <a:rPr lang="en-US" altLang="en-US" dirty="0">
                <a:solidFill>
                  <a:schemeClr val="bg1"/>
                </a:solidFill>
              </a:rPr>
              <a:t>Applies to </a:t>
            </a:r>
            <a:r>
              <a:rPr lang="en-US" altLang="en-US" b="1" dirty="0">
                <a:solidFill>
                  <a:schemeClr val="bg1"/>
                </a:solidFill>
              </a:rPr>
              <a:t>discretionary decisions </a:t>
            </a:r>
            <a:r>
              <a:rPr lang="en-US" altLang="en-US" dirty="0">
                <a:solidFill>
                  <a:schemeClr val="bg1"/>
                </a:solidFill>
              </a:rPr>
              <a:t>by public agencies</a:t>
            </a:r>
          </a:p>
          <a:p>
            <a:pPr>
              <a:defRPr/>
            </a:pPr>
            <a:r>
              <a:rPr lang="en-US" altLang="en-US" dirty="0">
                <a:solidFill>
                  <a:schemeClr val="bg1"/>
                </a:solidFill>
              </a:rPr>
              <a:t>Requires consideration of physical environmental effects and measures to avoid or mitigate environmental impacts</a:t>
            </a:r>
          </a:p>
          <a:p>
            <a:pPr>
              <a:defRPr/>
            </a:pPr>
            <a:r>
              <a:rPr lang="en-US" dirty="0">
                <a:solidFill>
                  <a:schemeClr val="bg1"/>
                </a:solidFill>
                <a:latin typeface="+mj-lt"/>
              </a:rPr>
              <a:t>Certification of EIR does not indicate project approval </a:t>
            </a:r>
            <a:endParaRPr lang="en-US" dirty="0">
              <a:solidFill>
                <a:schemeClr val="bg1"/>
              </a:solidFill>
            </a:endParaRPr>
          </a:p>
          <a:p>
            <a:pPr>
              <a:defRPr/>
            </a:pPr>
            <a:endParaRPr lang="en-US" altLang="en-US" dirty="0"/>
          </a:p>
          <a:p>
            <a:pPr>
              <a:defRPr/>
            </a:pPr>
            <a:endParaRPr lang="en-US" altLang="en-US" dirty="0"/>
          </a:p>
          <a:p>
            <a:pPr>
              <a:defRPr/>
            </a:pPr>
            <a:endParaRPr lang="en-US" altLang="en-US" dirty="0"/>
          </a:p>
        </p:txBody>
      </p:sp>
      <p:sp>
        <p:nvSpPr>
          <p:cNvPr id="4" name="TextBox 3">
            <a:extLst>
              <a:ext uri="{FF2B5EF4-FFF2-40B4-BE49-F238E27FC236}">
                <a16:creationId xmlns:a16="http://schemas.microsoft.com/office/drawing/2014/main" id="{AF087CC3-9877-D4E4-207F-8ECA08028C9A}"/>
              </a:ext>
            </a:extLst>
          </p:cNvPr>
          <p:cNvSpPr txBox="1"/>
          <p:nvPr/>
        </p:nvSpPr>
        <p:spPr>
          <a:xfrm>
            <a:off x="2824163" y="3527425"/>
            <a:ext cx="8718550" cy="1908175"/>
          </a:xfrm>
          <a:prstGeom prst="rect">
            <a:avLst/>
          </a:prstGeom>
          <a:noFill/>
        </p:spPr>
        <p:txBody>
          <a:bodyPr>
            <a:spAutoFit/>
          </a:bodyPr>
          <a:lstStyle/>
          <a:p>
            <a:pPr>
              <a:defRPr/>
            </a:pPr>
            <a:endParaRPr lang="en-US" dirty="0"/>
          </a:p>
          <a:p>
            <a:pPr>
              <a:defRPr/>
            </a:pPr>
            <a:endParaRPr lang="en-US" dirty="0"/>
          </a:p>
          <a:p>
            <a:pPr>
              <a:defRPr/>
            </a:pPr>
            <a:endParaRPr lang="en-US" dirty="0"/>
          </a:p>
          <a:p>
            <a:pPr>
              <a:defRPr/>
            </a:pPr>
            <a:endParaRPr lang="en-US" dirty="0"/>
          </a:p>
          <a:p>
            <a:pPr>
              <a:defRPr/>
            </a:pPr>
            <a:endParaRPr lang="en-US" dirty="0"/>
          </a:p>
          <a:p>
            <a:pPr marL="285750" indent="-285750">
              <a:buFont typeface="Arial" panose="020B0604020202020204" pitchFamily="34" charset="0"/>
              <a:buChar char="•"/>
              <a:defRPr/>
            </a:pPr>
            <a:endParaRPr lang="en-US" sz="2800" dirty="0">
              <a:latin typeface="+mj-lt"/>
            </a:endParaRPr>
          </a:p>
        </p:txBody>
      </p:sp>
      <p:sp>
        <p:nvSpPr>
          <p:cNvPr id="18438" name="Slide Number Placeholder 1">
            <a:extLst>
              <a:ext uri="{FF2B5EF4-FFF2-40B4-BE49-F238E27FC236}">
                <a16:creationId xmlns:a16="http://schemas.microsoft.com/office/drawing/2014/main" id="{F8E8B7C3-ECB1-6F51-7467-2380987ED81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919C6D56-24CD-4279-8BA5-2A021FF8BC3D}" type="slidenum">
              <a:rPr lang="en-US" altLang="en-US" sz="1200" smtClean="0">
                <a:solidFill>
                  <a:schemeClr val="bg1"/>
                </a:solidFill>
              </a:rPr>
              <a:pPr>
                <a:lnSpc>
                  <a:spcPct val="100000"/>
                </a:lnSpc>
                <a:spcBef>
                  <a:spcPct val="0"/>
                </a:spcBef>
                <a:buFontTx/>
                <a:buNone/>
              </a:pPr>
              <a:t>8</a:t>
            </a:fld>
            <a:endParaRPr lang="en-US" altLang="en-US" sz="12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92B18C41-0DEA-B6EE-D4C0-F361A05196EA}"/>
              </a:ext>
            </a:extLst>
          </p:cNvPr>
          <p:cNvSpPr>
            <a:spLocks noGrp="1"/>
          </p:cNvSpPr>
          <p:nvPr>
            <p:ph type="title"/>
          </p:nvPr>
        </p:nvSpPr>
        <p:spPr>
          <a:xfrm>
            <a:off x="278448" y="136525"/>
            <a:ext cx="9002712" cy="1325563"/>
          </a:xfrm>
        </p:spPr>
        <p:txBody>
          <a:bodyPr anchor="t"/>
          <a:lstStyle/>
          <a:p>
            <a:pPr eaLnBrk="1" hangingPunct="1">
              <a:lnSpc>
                <a:spcPct val="100000"/>
              </a:lnSpc>
            </a:pPr>
            <a:r>
              <a:rPr lang="en-US" altLang="en-US" sz="4900" b="1" u="sng" dirty="0">
                <a:solidFill>
                  <a:schemeClr val="bg1"/>
                </a:solidFill>
              </a:rPr>
              <a:t>CEQA Process</a:t>
            </a:r>
            <a:endParaRPr lang="en-US" altLang="en-US" sz="3100" dirty="0">
              <a:solidFill>
                <a:schemeClr val="bg1"/>
              </a:solidFill>
            </a:endParaRPr>
          </a:p>
        </p:txBody>
      </p:sp>
      <p:sp>
        <p:nvSpPr>
          <p:cNvPr id="21507" name="Content Placeholder 2">
            <a:extLst>
              <a:ext uri="{FF2B5EF4-FFF2-40B4-BE49-F238E27FC236}">
                <a16:creationId xmlns:a16="http://schemas.microsoft.com/office/drawing/2014/main" id="{0E102878-32D3-F09C-D88B-645E6DDB3292}"/>
              </a:ext>
            </a:extLst>
          </p:cNvPr>
          <p:cNvSpPr>
            <a:spLocks noGrp="1"/>
          </p:cNvSpPr>
          <p:nvPr>
            <p:ph idx="1"/>
          </p:nvPr>
        </p:nvSpPr>
        <p:spPr>
          <a:xfrm>
            <a:off x="979488" y="1266825"/>
            <a:ext cx="10816272" cy="4324350"/>
          </a:xfrm>
        </p:spPr>
        <p:txBody>
          <a:bodyPr/>
          <a:lstStyle/>
          <a:p>
            <a:r>
              <a:rPr lang="en-US" altLang="en-US" dirty="0">
                <a:solidFill>
                  <a:schemeClr val="bg1"/>
                </a:solidFill>
              </a:rPr>
              <a:t>Notice of Preparation (NOP)</a:t>
            </a:r>
          </a:p>
          <a:p>
            <a:pPr lvl="1"/>
            <a:r>
              <a:rPr lang="en-US" altLang="en-US" dirty="0">
                <a:solidFill>
                  <a:schemeClr val="bg1"/>
                </a:solidFill>
              </a:rPr>
              <a:t>Comment period open for </a:t>
            </a:r>
            <a:r>
              <a:rPr lang="en-US" altLang="en-US" b="1" dirty="0">
                <a:solidFill>
                  <a:schemeClr val="bg1"/>
                </a:solidFill>
              </a:rPr>
              <a:t>60 days </a:t>
            </a:r>
            <a:r>
              <a:rPr lang="en-US" altLang="en-US" dirty="0">
                <a:solidFill>
                  <a:schemeClr val="bg1"/>
                </a:solidFill>
              </a:rPr>
              <a:t>from February 28, 2025 - March 31, 2025</a:t>
            </a:r>
          </a:p>
          <a:p>
            <a:r>
              <a:rPr lang="en-US" altLang="en-US" dirty="0">
                <a:solidFill>
                  <a:schemeClr val="bg1"/>
                </a:solidFill>
              </a:rPr>
              <a:t>Scoping Meeting (March 10, 2025)</a:t>
            </a:r>
          </a:p>
          <a:p>
            <a:r>
              <a:rPr lang="en-US" altLang="en-US" dirty="0">
                <a:solidFill>
                  <a:schemeClr val="bg1"/>
                </a:solidFill>
              </a:rPr>
              <a:t>Draft EIR</a:t>
            </a:r>
          </a:p>
          <a:p>
            <a:pPr lvl="1"/>
            <a:r>
              <a:rPr lang="en-US" altLang="en-US" dirty="0">
                <a:solidFill>
                  <a:schemeClr val="bg1"/>
                </a:solidFill>
              </a:rPr>
              <a:t>Public review period: January 21, 2026 to March 23, 2026</a:t>
            </a:r>
          </a:p>
          <a:p>
            <a:pPr lvl="1"/>
            <a:r>
              <a:rPr lang="en-US" altLang="en-US" dirty="0">
                <a:solidFill>
                  <a:schemeClr val="bg1"/>
                </a:solidFill>
              </a:rPr>
              <a:t>Oak Meadow Elementary School community meeting: February 2, 2025</a:t>
            </a:r>
          </a:p>
          <a:p>
            <a:pPr lvl="1"/>
            <a:r>
              <a:rPr lang="en-US" altLang="en-US" dirty="0">
                <a:solidFill>
                  <a:schemeClr val="bg1"/>
                </a:solidFill>
              </a:rPr>
              <a:t>Community meeting: February 25, 2026</a:t>
            </a:r>
          </a:p>
          <a:p>
            <a:r>
              <a:rPr lang="en-US" altLang="en-US" dirty="0">
                <a:solidFill>
                  <a:schemeClr val="bg1"/>
                </a:solidFill>
              </a:rPr>
              <a:t>Final EIR</a:t>
            </a:r>
          </a:p>
          <a:p>
            <a:pPr lvl="1"/>
            <a:r>
              <a:rPr lang="en-US" altLang="en-US" dirty="0">
                <a:solidFill>
                  <a:schemeClr val="bg1"/>
                </a:solidFill>
              </a:rPr>
              <a:t>Will respond to all written comments related to the adequacy of the Draft EIR </a:t>
            </a:r>
          </a:p>
          <a:p>
            <a:r>
              <a:rPr lang="en-US" altLang="en-US" dirty="0">
                <a:solidFill>
                  <a:schemeClr val="bg1"/>
                </a:solidFill>
              </a:rPr>
              <a:t>Adequacy of EIR considered/EIR Certification</a:t>
            </a:r>
          </a:p>
          <a:p>
            <a:r>
              <a:rPr lang="en-US" altLang="en-US" dirty="0">
                <a:solidFill>
                  <a:schemeClr val="bg1"/>
                </a:solidFill>
              </a:rPr>
              <a:t>Project Decision</a:t>
            </a:r>
          </a:p>
          <a:p>
            <a:endParaRPr lang="en-US" altLang="en-US" dirty="0"/>
          </a:p>
        </p:txBody>
      </p:sp>
      <p:sp>
        <p:nvSpPr>
          <p:cNvPr id="21509" name="Slide Number Placeholder 1">
            <a:extLst>
              <a:ext uri="{FF2B5EF4-FFF2-40B4-BE49-F238E27FC236}">
                <a16:creationId xmlns:a16="http://schemas.microsoft.com/office/drawing/2014/main" id="{8B902D9F-4991-90DE-3D06-331A558CA1F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B38D67-EFB0-4FF3-B39C-9A1B7B301FFD}" type="slidenum">
              <a:rPr lang="en-US" altLang="en-US" sz="1200" smtClean="0">
                <a:solidFill>
                  <a:schemeClr val="bg1"/>
                </a:solidFill>
              </a:rPr>
              <a:pPr>
                <a:lnSpc>
                  <a:spcPct val="100000"/>
                </a:lnSpc>
                <a:spcBef>
                  <a:spcPct val="0"/>
                </a:spcBef>
                <a:buFontTx/>
                <a:buNone/>
              </a:pPr>
              <a:t>9</a:t>
            </a:fld>
            <a:endParaRPr lang="en-US" altLang="en-US" sz="1200" dirty="0">
              <a:solidFill>
                <a:schemeClr val="bg1"/>
              </a:solidFill>
            </a:endParaRPr>
          </a:p>
        </p:txBody>
      </p:sp>
      <p:sp>
        <p:nvSpPr>
          <p:cNvPr id="2" name="Arrow: Right 1">
            <a:extLst>
              <a:ext uri="{FF2B5EF4-FFF2-40B4-BE49-F238E27FC236}">
                <a16:creationId xmlns:a16="http://schemas.microsoft.com/office/drawing/2014/main" id="{ADF1086A-F106-4D8A-EF6C-292A92569CA0}"/>
              </a:ext>
            </a:extLst>
          </p:cNvPr>
          <p:cNvSpPr/>
          <p:nvPr/>
        </p:nvSpPr>
        <p:spPr>
          <a:xfrm>
            <a:off x="140018" y="3823029"/>
            <a:ext cx="977900" cy="484188"/>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7e4ab5d-46f5-4726-9422-ad507278eb1a" xsi:nil="true"/>
    <lcf76f155ced4ddcb4097134ff3c332f xmlns="e627d1f1-5ac4-4666-aa9d-17a0cf812ec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4C09B5347AD34AB19C2692AF5F84CE" ma:contentTypeVersion="19" ma:contentTypeDescription="Create a new document." ma:contentTypeScope="" ma:versionID="d4a665cae61240c0c59811f1b98a1964">
  <xsd:schema xmlns:xsd="http://www.w3.org/2001/XMLSchema" xmlns:xs="http://www.w3.org/2001/XMLSchema" xmlns:p="http://schemas.microsoft.com/office/2006/metadata/properties" xmlns:ns2="b7e4ab5d-46f5-4726-9422-ad507278eb1a" xmlns:ns3="e627d1f1-5ac4-4666-aa9d-17a0cf812ec1" targetNamespace="http://schemas.microsoft.com/office/2006/metadata/properties" ma:root="true" ma:fieldsID="5a04a2518e59079e340b5a787f90397d" ns2:_="" ns3:_="">
    <xsd:import namespace="b7e4ab5d-46f5-4726-9422-ad507278eb1a"/>
    <xsd:import namespace="e627d1f1-5ac4-4666-aa9d-17a0cf812e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e4ab5d-46f5-4726-9422-ad507278eb1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19f5690-d348-46f6-94c1-d547fd56f2c6}" ma:internalName="TaxCatchAll" ma:showField="CatchAllData" ma:web="b7e4ab5d-46f5-4726-9422-ad507278eb1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627d1f1-5ac4-4666-aa9d-17a0cf812ec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a7ad6bc-b7e5-4a27-80b8-5696ca7c3a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51878A-62CF-4432-A0C1-8123C2A3705F}">
  <ds:schemaRefs>
    <ds:schemaRef ds:uri="http://schemas.microsoft.com/office/2006/documentManagement/types"/>
    <ds:schemaRef ds:uri="http://purl.org/dc/terms/"/>
    <ds:schemaRef ds:uri="http://purl.org/dc/dcmitype/"/>
    <ds:schemaRef ds:uri="http://www.w3.org/XML/1998/namespace"/>
    <ds:schemaRef ds:uri="http://purl.org/dc/elements/1.1/"/>
    <ds:schemaRef ds:uri="b7e4ab5d-46f5-4726-9422-ad507278eb1a"/>
    <ds:schemaRef ds:uri="http://schemas.microsoft.com/office/infopath/2007/PartnerControls"/>
    <ds:schemaRef ds:uri="http://schemas.openxmlformats.org/package/2006/metadata/core-properties"/>
    <ds:schemaRef ds:uri="e627d1f1-5ac4-4666-aa9d-17a0cf812ec1"/>
    <ds:schemaRef ds:uri="http://schemas.microsoft.com/office/2006/metadata/properties"/>
  </ds:schemaRefs>
</ds:datastoreItem>
</file>

<file path=customXml/itemProps2.xml><?xml version="1.0" encoding="utf-8"?>
<ds:datastoreItem xmlns:ds="http://schemas.openxmlformats.org/officeDocument/2006/customXml" ds:itemID="{27FD6038-EC0D-438A-A398-8A67A4DF435E}">
  <ds:schemaRefs>
    <ds:schemaRef ds:uri="http://schemas.microsoft.com/sharepoint/v3/contenttype/forms"/>
  </ds:schemaRefs>
</ds:datastoreItem>
</file>

<file path=customXml/itemProps3.xml><?xml version="1.0" encoding="utf-8"?>
<ds:datastoreItem xmlns:ds="http://schemas.openxmlformats.org/officeDocument/2006/customXml" ds:itemID="{362795E4-23AE-42BB-9178-404602EC1B42}">
  <ds:schemaRefs>
    <ds:schemaRef ds:uri="b7e4ab5d-46f5-4726-9422-ad507278eb1a"/>
    <ds:schemaRef ds:uri="e627d1f1-5ac4-4666-aa9d-17a0cf812e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203</TotalTime>
  <Words>1534</Words>
  <Application>Microsoft Office PowerPoint</Application>
  <PresentationFormat>Widescreen</PresentationFormat>
  <Paragraphs>399</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Segoe UI Semibold</vt:lpstr>
      <vt:lpstr>Segoe UI Semilight</vt:lpstr>
      <vt:lpstr>Office Theme</vt:lpstr>
      <vt:lpstr>El Dorado Hills Proposed Costco Draft EIR       Owner: Costco Wholesale Corporation    Applicant: Urban Planning Partners, Inc. Project Numbers: PD15-0001; CUP23-0012; V22-0001      </vt:lpstr>
      <vt:lpstr>Staff in Attendance</vt:lpstr>
      <vt:lpstr>Project Site </vt:lpstr>
      <vt:lpstr>Proposed Development  </vt:lpstr>
      <vt:lpstr>PowerPoint Presentation</vt:lpstr>
      <vt:lpstr>Project Access Improvements </vt:lpstr>
      <vt:lpstr>Key Approvals/Actions </vt:lpstr>
      <vt:lpstr>CEQA</vt:lpstr>
      <vt:lpstr>CEQA Process</vt:lpstr>
      <vt:lpstr>What an EIR Does and Does Not Do</vt:lpstr>
      <vt:lpstr>Contents of the Draft EIR</vt:lpstr>
      <vt:lpstr>CEQA Baseline</vt:lpstr>
      <vt:lpstr>Thresholds of Significance</vt:lpstr>
      <vt:lpstr>Issue Evaluated in the Draft EIR </vt:lpstr>
      <vt:lpstr>EIR Project Alternatives</vt:lpstr>
      <vt:lpstr>EIR Project Alternatives </vt:lpstr>
      <vt:lpstr>Summary Comparison of Alternatives</vt:lpstr>
      <vt:lpstr>Flipped Costco Project Site Plan Alternative  </vt:lpstr>
      <vt:lpstr>Fuel Facility Relocation Alternative  </vt:lpstr>
      <vt:lpstr>Offsite Alternative  </vt:lpstr>
      <vt:lpstr>Costco Project on North Site Alternative  </vt:lpstr>
      <vt:lpstr>Next Steps</vt:lpstr>
      <vt:lpstr>How to Submit Written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Carson Creek Rezone</dc:title>
  <dc:creator>Chrysa Demos</dc:creator>
  <cp:lastModifiedBy>Cameron W. Welch</cp:lastModifiedBy>
  <cp:revision>5</cp:revision>
  <cp:lastPrinted>2026-01-26T23:55:53Z</cp:lastPrinted>
  <dcterms:created xsi:type="dcterms:W3CDTF">2019-09-09T22:55:02Z</dcterms:created>
  <dcterms:modified xsi:type="dcterms:W3CDTF">2026-03-04T15:26:16Z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CatchAll">
    <vt:lpwstr/>
  </property>
  <property fmtid="{D5CDD505-2E9C-101B-9397-08002B2CF9AE}" pid="3" name="year">
    <vt:lpwstr/>
  </property>
  <property fmtid="{D5CDD505-2E9C-101B-9397-08002B2CF9AE}" pid="4" name="image">
    <vt:lpwstr/>
  </property>
  <property fmtid="{D5CDD505-2E9C-101B-9397-08002B2CF9AE}" pid="5" name="Key">
    <vt:lpwstr/>
  </property>
  <property fmtid="{D5CDD505-2E9C-101B-9397-08002B2CF9AE}" pid="6" name="lcf76f155ced4ddcb4097134ff3c332f">
    <vt:lpwstr/>
  </property>
  <property fmtid="{D5CDD505-2E9C-101B-9397-08002B2CF9AE}" pid="7" name="Notes">
    <vt:lpwstr/>
  </property>
  <property fmtid="{D5CDD505-2E9C-101B-9397-08002B2CF9AE}" pid="8" name="DateandTime">
    <vt:lpwstr/>
  </property>
  <property fmtid="{D5CDD505-2E9C-101B-9397-08002B2CF9AE}" pid="9" name="Create Teams?">
    <vt:lpwstr>0</vt:lpwstr>
  </property>
  <property fmtid="{D5CDD505-2E9C-101B-9397-08002B2CF9AE}" pid="10" name="ContentTypeId">
    <vt:lpwstr>0x010100EE4C09B5347AD34AB19C2692AF5F84CE</vt:lpwstr>
  </property>
  <property fmtid="{D5CDD505-2E9C-101B-9397-08002B2CF9AE}" pid="11" name="MediaServiceImageTags">
    <vt:lpwstr/>
  </property>
</Properties>
</file>